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651156dd5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e046ad5b14809"/>
  </p:sldMasterIdLst>
  <p:sldIdLst>
    <p:sldId xmlns:r="http://schemas.openxmlformats.org/officeDocument/2006/relationships" id="256" r:id="Rb6f2c0d0977f4d7f"/>
    <p:sldId xmlns:r="http://schemas.openxmlformats.org/officeDocument/2006/relationships" id="257" r:id="R0acb783156c340ef"/>
    <p:sldId xmlns:r="http://schemas.openxmlformats.org/officeDocument/2006/relationships" id="258" r:id="R0eedced01c0c44ea"/>
    <p:sldId xmlns:r="http://schemas.openxmlformats.org/officeDocument/2006/relationships" id="259" r:id="Rbe8885a80e23479b"/>
    <p:sldId xmlns:r="http://schemas.openxmlformats.org/officeDocument/2006/relationships" id="260" r:id="Rf2b9ee559b86417d"/>
    <p:sldId xmlns:r="http://schemas.openxmlformats.org/officeDocument/2006/relationships" id="261" r:id="Rac46cc35d3dc4206"/>
    <p:sldId xmlns:r="http://schemas.openxmlformats.org/officeDocument/2006/relationships" id="262" r:id="R3ee1b35cb79f4c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e046ad5b14809" /><Relationship Type="http://schemas.openxmlformats.org/officeDocument/2006/relationships/slide" Target="/ppt/slides/slide1.xml" Id="Rb6f2c0d0977f4d7f" /><Relationship Type="http://schemas.openxmlformats.org/officeDocument/2006/relationships/slide" Target="/ppt/slides/slide2.xml" Id="R0acb783156c340ef" /><Relationship Type="http://schemas.openxmlformats.org/officeDocument/2006/relationships/slide" Target="/ppt/slides/slide3.xml" Id="R0eedced01c0c44ea" /><Relationship Type="http://schemas.openxmlformats.org/officeDocument/2006/relationships/slide" Target="/ppt/slides/slide4.xml" Id="Rbe8885a80e23479b" /><Relationship Type="http://schemas.openxmlformats.org/officeDocument/2006/relationships/slide" Target="/ppt/slides/slide5.xml" Id="Rf2b9ee559b86417d" /><Relationship Type="http://schemas.openxmlformats.org/officeDocument/2006/relationships/slide" Target="/ppt/slides/slide6.xml" Id="Rac46cc35d3dc4206" /><Relationship Type="http://schemas.openxmlformats.org/officeDocument/2006/relationships/slide" Target="/ppt/slides/slide7.xml" Id="R3ee1b35cb79f4c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b9a986f37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743e41d1432c" /><Relationship Type="http://schemas.openxmlformats.org/officeDocument/2006/relationships/theme" Target="/ppt/slideMasters/theme/theme1.xml" Id="Rfff472945ac6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1f743e41d1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2b9e3cc7d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f3e786304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849259ffe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54a96cd41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e787ba4e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dba7119b648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87bfa217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SEEDS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7 865 628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CHRISTOFFER DRAMSTAD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917 651 450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