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58b79fedd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0551a7978c4d79"/>
  </p:sldMasterIdLst>
  <p:sldIdLst>
    <p:sldId xmlns:r="http://schemas.openxmlformats.org/officeDocument/2006/relationships" id="256" r:id="Reb30e5340bdf4bd4"/>
    <p:sldId xmlns:r="http://schemas.openxmlformats.org/officeDocument/2006/relationships" id="257" r:id="Rea98e6f5268b4eff"/>
    <p:sldId xmlns:r="http://schemas.openxmlformats.org/officeDocument/2006/relationships" id="258" r:id="R20dd456b9b7141d9"/>
    <p:sldId xmlns:r="http://schemas.openxmlformats.org/officeDocument/2006/relationships" id="259" r:id="Rd7f9f471c8b14a2c"/>
    <p:sldId xmlns:r="http://schemas.openxmlformats.org/officeDocument/2006/relationships" id="260" r:id="Rc40f21d9211749bc"/>
    <p:sldId xmlns:r="http://schemas.openxmlformats.org/officeDocument/2006/relationships" id="261" r:id="R4e1f3e25ac684c98"/>
    <p:sldId xmlns:r="http://schemas.openxmlformats.org/officeDocument/2006/relationships" id="262" r:id="R2acea74098da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551a7978c4d79" /><Relationship Type="http://schemas.openxmlformats.org/officeDocument/2006/relationships/slide" Target="/ppt/slides/slide1.xml" Id="Reb30e5340bdf4bd4" /><Relationship Type="http://schemas.openxmlformats.org/officeDocument/2006/relationships/slide" Target="/ppt/slides/slide2.xml" Id="Rea98e6f5268b4eff" /><Relationship Type="http://schemas.openxmlformats.org/officeDocument/2006/relationships/slide" Target="/ppt/slides/slide3.xml" Id="R20dd456b9b7141d9" /><Relationship Type="http://schemas.openxmlformats.org/officeDocument/2006/relationships/slide" Target="/ppt/slides/slide4.xml" Id="Rd7f9f471c8b14a2c" /><Relationship Type="http://schemas.openxmlformats.org/officeDocument/2006/relationships/slide" Target="/ppt/slides/slide5.xml" Id="Rc40f21d9211749bc" /><Relationship Type="http://schemas.openxmlformats.org/officeDocument/2006/relationships/slide" Target="/ppt/slides/slide6.xml" Id="R4e1f3e25ac684c98" /><Relationship Type="http://schemas.openxmlformats.org/officeDocument/2006/relationships/slide" Target="/ppt/slides/slide7.xml" Id="R2acea74098da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6955ef14e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93cfad19c476d" /><Relationship Type="http://schemas.openxmlformats.org/officeDocument/2006/relationships/theme" Target="/ppt/slideMasters/theme/theme1.xml" Id="Rbdaf27eca17348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93cfad19c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1dac93d5441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38cbdd4b1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12e8740d9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6f56cce7d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37b4f716d49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a8982e15348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bb7dd7fb24c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CALLAMI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CALLAMI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21 535 667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21 557 412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WÅGEN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Sakkastadhaugen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917 639 027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