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e387d4ad8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cf517a72364762"/>
  </p:sldMasterIdLst>
  <p:sldIdLst>
    <p:sldId xmlns:r="http://schemas.openxmlformats.org/officeDocument/2006/relationships" id="256" r:id="Rdab4a338a1bb48dd"/>
    <p:sldId xmlns:r="http://schemas.openxmlformats.org/officeDocument/2006/relationships" id="257" r:id="R6d159fd1c12c4267"/>
    <p:sldId xmlns:r="http://schemas.openxmlformats.org/officeDocument/2006/relationships" id="258" r:id="R17181b6f48d04091"/>
    <p:sldId xmlns:r="http://schemas.openxmlformats.org/officeDocument/2006/relationships" id="259" r:id="Reef04f0650d04b55"/>
    <p:sldId xmlns:r="http://schemas.openxmlformats.org/officeDocument/2006/relationships" id="260" r:id="R693349cd27704521"/>
    <p:sldId xmlns:r="http://schemas.openxmlformats.org/officeDocument/2006/relationships" id="261" r:id="Raf7d5e89299849a0"/>
    <p:sldId xmlns:r="http://schemas.openxmlformats.org/officeDocument/2006/relationships" id="262" r:id="Rc3a5d79d15a84a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f517a72364762" /><Relationship Type="http://schemas.openxmlformats.org/officeDocument/2006/relationships/slide" Target="/ppt/slides/slide1.xml" Id="Rdab4a338a1bb48dd" /><Relationship Type="http://schemas.openxmlformats.org/officeDocument/2006/relationships/slide" Target="/ppt/slides/slide2.xml" Id="R6d159fd1c12c4267" /><Relationship Type="http://schemas.openxmlformats.org/officeDocument/2006/relationships/slide" Target="/ppt/slides/slide3.xml" Id="R17181b6f48d04091" /><Relationship Type="http://schemas.openxmlformats.org/officeDocument/2006/relationships/slide" Target="/ppt/slides/slide4.xml" Id="Reef04f0650d04b55" /><Relationship Type="http://schemas.openxmlformats.org/officeDocument/2006/relationships/slide" Target="/ppt/slides/slide5.xml" Id="R693349cd27704521" /><Relationship Type="http://schemas.openxmlformats.org/officeDocument/2006/relationships/slide" Target="/ppt/slides/slide6.xml" Id="Raf7d5e89299849a0" /><Relationship Type="http://schemas.openxmlformats.org/officeDocument/2006/relationships/slide" Target="/ppt/slides/slide7.xml" Id="Rc3a5d79d15a84a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ecb7244fa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fbe5f7bd44375" /><Relationship Type="http://schemas.openxmlformats.org/officeDocument/2006/relationships/theme" Target="/ppt/slideMasters/theme/theme1.xml" Id="R66f44d2c936d42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fbe5f7bd4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4fbbd2a3b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fdd5ba583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155f1e884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66570b187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9c50e804042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56338078d45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445d65ad940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STOKSUND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STOKSUND HOLDING AS ble etablert [år] og holder til i Revsnes.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804 054 814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1 223 437 543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1 255 416 626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REFSNES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STOKSUND HOLDING AS  –  37,8 %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Ivar Refsnes, Revsneskleiva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7177 Revsnes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917 587 655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STOKSUND HOLDING AS</a:t>
            </a:r>
          </a:p>
        </p:txBody>
      </p:sp>
    </p:spTree>
  </p:cSld>
  <p:clrMapOvr>
    <a:masterClrMapping xmlns:a="http://schemas.openxmlformats.org/drawingml/2006/main"/>
  </p:clrMapOvr>
</p:sld>
</file>