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a270f1fdf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aff1a943b4db8"/>
  </p:sldMasterIdLst>
  <p:sldIdLst>
    <p:sldId xmlns:r="http://schemas.openxmlformats.org/officeDocument/2006/relationships" id="256" r:id="R9bbd4210c4af43ff"/>
    <p:sldId xmlns:r="http://schemas.openxmlformats.org/officeDocument/2006/relationships" id="257" r:id="R7a1ef4fdc22f407c"/>
    <p:sldId xmlns:r="http://schemas.openxmlformats.org/officeDocument/2006/relationships" id="258" r:id="R4e3d690e23e74c3a"/>
    <p:sldId xmlns:r="http://schemas.openxmlformats.org/officeDocument/2006/relationships" id="259" r:id="Rcfbb9e53bf5e4c61"/>
    <p:sldId xmlns:r="http://schemas.openxmlformats.org/officeDocument/2006/relationships" id="260" r:id="Rb37a2a5c669c45cf"/>
    <p:sldId xmlns:r="http://schemas.openxmlformats.org/officeDocument/2006/relationships" id="261" r:id="R0e7baf5cef6a4465"/>
    <p:sldId xmlns:r="http://schemas.openxmlformats.org/officeDocument/2006/relationships" id="262" r:id="R694aefedbaf9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aff1a943b4db8" /><Relationship Type="http://schemas.openxmlformats.org/officeDocument/2006/relationships/slide" Target="/ppt/slides/slide1.xml" Id="R9bbd4210c4af43ff" /><Relationship Type="http://schemas.openxmlformats.org/officeDocument/2006/relationships/slide" Target="/ppt/slides/slide2.xml" Id="R7a1ef4fdc22f407c" /><Relationship Type="http://schemas.openxmlformats.org/officeDocument/2006/relationships/slide" Target="/ppt/slides/slide3.xml" Id="R4e3d690e23e74c3a" /><Relationship Type="http://schemas.openxmlformats.org/officeDocument/2006/relationships/slide" Target="/ppt/slides/slide4.xml" Id="Rcfbb9e53bf5e4c61" /><Relationship Type="http://schemas.openxmlformats.org/officeDocument/2006/relationships/slide" Target="/ppt/slides/slide5.xml" Id="Rb37a2a5c669c45cf" /><Relationship Type="http://schemas.openxmlformats.org/officeDocument/2006/relationships/slide" Target="/ppt/slides/slide6.xml" Id="R0e7baf5cef6a4465" /><Relationship Type="http://schemas.openxmlformats.org/officeDocument/2006/relationships/slide" Target="/ppt/slides/slide7.xml" Id="R694aefedbaf9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79f2366dd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fca4ec2774adc" /><Relationship Type="http://schemas.openxmlformats.org/officeDocument/2006/relationships/theme" Target="/ppt/slideMasters/theme/theme1.xml" Id="R1d3223375d3e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fca4ec277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35b9459d0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2f2112daf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a7121928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6ab902d9f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ecb124e78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56b2f4a40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23709fe345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REFSNES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558 199 705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571 685 113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REFSNES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917 587 639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