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fb0936e16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9c1230fa9458f"/>
  </p:sldMasterIdLst>
  <p:sldIdLst>
    <p:sldId xmlns:r="http://schemas.openxmlformats.org/officeDocument/2006/relationships" id="256" r:id="R639cedab52cf4bfc"/>
    <p:sldId xmlns:r="http://schemas.openxmlformats.org/officeDocument/2006/relationships" id="257" r:id="R165997c283614684"/>
    <p:sldId xmlns:r="http://schemas.openxmlformats.org/officeDocument/2006/relationships" id="258" r:id="Rfd809735f3d94b18"/>
    <p:sldId xmlns:r="http://schemas.openxmlformats.org/officeDocument/2006/relationships" id="259" r:id="R2a9b1f3688104acf"/>
    <p:sldId xmlns:r="http://schemas.openxmlformats.org/officeDocument/2006/relationships" id="260" r:id="Rb6a5f916aedd4a1a"/>
    <p:sldId xmlns:r="http://schemas.openxmlformats.org/officeDocument/2006/relationships" id="261" r:id="Refd7b896deca413f"/>
    <p:sldId xmlns:r="http://schemas.openxmlformats.org/officeDocument/2006/relationships" id="262" r:id="Rbdb438505757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9c1230fa9458f" /><Relationship Type="http://schemas.openxmlformats.org/officeDocument/2006/relationships/slide" Target="/ppt/slides/slide1.xml" Id="R639cedab52cf4bfc" /><Relationship Type="http://schemas.openxmlformats.org/officeDocument/2006/relationships/slide" Target="/ppt/slides/slide2.xml" Id="R165997c283614684" /><Relationship Type="http://schemas.openxmlformats.org/officeDocument/2006/relationships/slide" Target="/ppt/slides/slide3.xml" Id="Rfd809735f3d94b18" /><Relationship Type="http://schemas.openxmlformats.org/officeDocument/2006/relationships/slide" Target="/ppt/slides/slide4.xml" Id="R2a9b1f3688104acf" /><Relationship Type="http://schemas.openxmlformats.org/officeDocument/2006/relationships/slide" Target="/ppt/slides/slide5.xml" Id="Rb6a5f916aedd4a1a" /><Relationship Type="http://schemas.openxmlformats.org/officeDocument/2006/relationships/slide" Target="/ppt/slides/slide6.xml" Id="Refd7b896deca413f" /><Relationship Type="http://schemas.openxmlformats.org/officeDocument/2006/relationships/slide" Target="/ppt/slides/slide7.xml" Id="Rbdb438505757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82a5d3cc444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db792b1814d44" /><Relationship Type="http://schemas.openxmlformats.org/officeDocument/2006/relationships/theme" Target="/ppt/slideMasters/theme/theme1.xml" Id="Rd2d2f1134d2b47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db792b181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270152411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c5af7a96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05f05f84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6d192d09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bcac14cd1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e5a5a7d254a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8bd4c203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HOLM1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2 379 048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ANDERS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917 582 718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HOLM1 AS</a:t>
            </a:r>
          </a:p>
        </p:txBody>
      </p:sp>
    </p:spTree>
  </p:cSld>
  <p:clrMapOvr>
    <a:masterClrMapping xmlns:a="http://schemas.openxmlformats.org/drawingml/2006/main"/>
  </p:clrMapOvr>
</p:sld>
</file>