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be0f43e6f247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5139c3e2104f60"/>
  </p:sldMasterIdLst>
  <p:sldIdLst>
    <p:sldId xmlns:r="http://schemas.openxmlformats.org/officeDocument/2006/relationships" id="256" r:id="Re31a894ec0274824"/>
    <p:sldId xmlns:r="http://schemas.openxmlformats.org/officeDocument/2006/relationships" id="257" r:id="R2b3e20390bbf4b3a"/>
    <p:sldId xmlns:r="http://schemas.openxmlformats.org/officeDocument/2006/relationships" id="258" r:id="R0c85b47baed74d93"/>
    <p:sldId xmlns:r="http://schemas.openxmlformats.org/officeDocument/2006/relationships" id="259" r:id="R59866fb3da074bfe"/>
    <p:sldId xmlns:r="http://schemas.openxmlformats.org/officeDocument/2006/relationships" id="260" r:id="R9bacb5d702644ed0"/>
    <p:sldId xmlns:r="http://schemas.openxmlformats.org/officeDocument/2006/relationships" id="261" r:id="R82f55326b6104114"/>
    <p:sldId xmlns:r="http://schemas.openxmlformats.org/officeDocument/2006/relationships" id="262" r:id="R76934ae52bd44a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5139c3e2104f60" /><Relationship Type="http://schemas.openxmlformats.org/officeDocument/2006/relationships/slide" Target="/ppt/slides/slide1.xml" Id="Re31a894ec0274824" /><Relationship Type="http://schemas.openxmlformats.org/officeDocument/2006/relationships/slide" Target="/ppt/slides/slide2.xml" Id="R2b3e20390bbf4b3a" /><Relationship Type="http://schemas.openxmlformats.org/officeDocument/2006/relationships/slide" Target="/ppt/slides/slide3.xml" Id="R0c85b47baed74d93" /><Relationship Type="http://schemas.openxmlformats.org/officeDocument/2006/relationships/slide" Target="/ppt/slides/slide4.xml" Id="R59866fb3da074bfe" /><Relationship Type="http://schemas.openxmlformats.org/officeDocument/2006/relationships/slide" Target="/ppt/slides/slide5.xml" Id="R9bacb5d702644ed0" /><Relationship Type="http://schemas.openxmlformats.org/officeDocument/2006/relationships/slide" Target="/ppt/slides/slide6.xml" Id="R82f55326b6104114" /><Relationship Type="http://schemas.openxmlformats.org/officeDocument/2006/relationships/slide" Target="/ppt/slides/slide7.xml" Id="R76934ae52bd44a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4b227f7f3e47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134fe4d4247be" /><Relationship Type="http://schemas.openxmlformats.org/officeDocument/2006/relationships/theme" Target="/ppt/slideMasters/theme/theme1.xml" Id="R887f0a8402a048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8134fe4d4247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ee17808b541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62eab5e3f4a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21d22f05446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105e037404f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e06c3d1bd4a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3373f04fc43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d735dee0547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GNUS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GNUS AS ble etablert [år] og holder til i Kolbjørnsvik.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6 416 793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36 607 181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38 790 400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KÅRE SKJEGGEDAL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Villaveien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4816 Kolbjørnsvik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917 582 033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GNUS AS</a:t>
            </a:r>
          </a:p>
        </p:txBody>
      </p:sp>
    </p:spTree>
  </p:cSld>
  <p:clrMapOvr>
    <a:masterClrMapping xmlns:a="http://schemas.openxmlformats.org/drawingml/2006/main"/>
  </p:clrMapOvr>
</p:sld>
</file>