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55d779a5ed48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23d6a45a0648eb"/>
  </p:sldMasterIdLst>
  <p:sldIdLst>
    <p:sldId xmlns:r="http://schemas.openxmlformats.org/officeDocument/2006/relationships" id="256" r:id="Ref40d6ed588e4d8e"/>
    <p:sldId xmlns:r="http://schemas.openxmlformats.org/officeDocument/2006/relationships" id="257" r:id="R2296bcde68634d6a"/>
    <p:sldId xmlns:r="http://schemas.openxmlformats.org/officeDocument/2006/relationships" id="258" r:id="Rf5dc47e8436b40e5"/>
    <p:sldId xmlns:r="http://schemas.openxmlformats.org/officeDocument/2006/relationships" id="259" r:id="Rd881039fc50f451d"/>
    <p:sldId xmlns:r="http://schemas.openxmlformats.org/officeDocument/2006/relationships" id="260" r:id="Rdbe4e510e305446e"/>
    <p:sldId xmlns:r="http://schemas.openxmlformats.org/officeDocument/2006/relationships" id="261" r:id="R0e54ba0ce6fa4c6f"/>
    <p:sldId xmlns:r="http://schemas.openxmlformats.org/officeDocument/2006/relationships" id="262" r:id="R0ebe41c751f146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3d6a45a0648eb" /><Relationship Type="http://schemas.openxmlformats.org/officeDocument/2006/relationships/slide" Target="/ppt/slides/slide1.xml" Id="Ref40d6ed588e4d8e" /><Relationship Type="http://schemas.openxmlformats.org/officeDocument/2006/relationships/slide" Target="/ppt/slides/slide2.xml" Id="R2296bcde68634d6a" /><Relationship Type="http://schemas.openxmlformats.org/officeDocument/2006/relationships/slide" Target="/ppt/slides/slide3.xml" Id="Rf5dc47e8436b40e5" /><Relationship Type="http://schemas.openxmlformats.org/officeDocument/2006/relationships/slide" Target="/ppt/slides/slide4.xml" Id="Rd881039fc50f451d" /><Relationship Type="http://schemas.openxmlformats.org/officeDocument/2006/relationships/slide" Target="/ppt/slides/slide5.xml" Id="Rdbe4e510e305446e" /><Relationship Type="http://schemas.openxmlformats.org/officeDocument/2006/relationships/slide" Target="/ppt/slides/slide6.xml" Id="R0e54ba0ce6fa4c6f" /><Relationship Type="http://schemas.openxmlformats.org/officeDocument/2006/relationships/slide" Target="/ppt/slides/slide7.xml" Id="R0ebe41c751f146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a224490f145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76086e94a474e" /><Relationship Type="http://schemas.openxmlformats.org/officeDocument/2006/relationships/theme" Target="/ppt/slideMasters/theme/theme1.xml" Id="R8f8580294e044a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376086e94a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d5a74f93c4d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7ce3773a344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2a15eec084a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197a488fc4a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2656fc8a348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30a88b3bc4a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d22afcd6442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GEORG KVERNELAND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3 473 611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5 419 227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5 432 555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917 571 007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