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b197ba1e242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4533871994a02"/>
  </p:sldMasterIdLst>
  <p:sldIdLst>
    <p:sldId xmlns:r="http://schemas.openxmlformats.org/officeDocument/2006/relationships" id="256" r:id="R45507fdf40984b5b"/>
    <p:sldId xmlns:r="http://schemas.openxmlformats.org/officeDocument/2006/relationships" id="257" r:id="R09be5a4a99214287"/>
    <p:sldId xmlns:r="http://schemas.openxmlformats.org/officeDocument/2006/relationships" id="258" r:id="R5fde585843084cbb"/>
    <p:sldId xmlns:r="http://schemas.openxmlformats.org/officeDocument/2006/relationships" id="259" r:id="R8ed9fdd92c804fd4"/>
    <p:sldId xmlns:r="http://schemas.openxmlformats.org/officeDocument/2006/relationships" id="260" r:id="R9c09b5f7a9d3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4533871994a02" /><Relationship Type="http://schemas.openxmlformats.org/officeDocument/2006/relationships/slide" Target="/ppt/slides/slide1.xml" Id="R45507fdf40984b5b" /><Relationship Type="http://schemas.openxmlformats.org/officeDocument/2006/relationships/slide" Target="/ppt/slides/slide2.xml" Id="R09be5a4a99214287" /><Relationship Type="http://schemas.openxmlformats.org/officeDocument/2006/relationships/slide" Target="/ppt/slides/slide3.xml" Id="R5fde585843084cbb" /><Relationship Type="http://schemas.openxmlformats.org/officeDocument/2006/relationships/slide" Target="/ppt/slides/slide4.xml" Id="R8ed9fdd92c804fd4" /><Relationship Type="http://schemas.openxmlformats.org/officeDocument/2006/relationships/slide" Target="/ppt/slides/slide5.xml" Id="R9c09b5f7a9d3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4703d0e65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4b5e307a451c" /><Relationship Type="http://schemas.openxmlformats.org/officeDocument/2006/relationships/theme" Target="/ppt/slideMasters/theme/theme1.xml" Id="R8e753f5c09cc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44b5e307a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65d221d3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010aa0f5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7477a60884a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be0b47cc1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18c646630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7B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7B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917 524 661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