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4f50893f1c4c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b8422051194a5e"/>
  </p:sldMasterIdLst>
  <p:sldIdLst>
    <p:sldId xmlns:r="http://schemas.openxmlformats.org/officeDocument/2006/relationships" id="256" r:id="R43503b5de0cd48ca"/>
    <p:sldId xmlns:r="http://schemas.openxmlformats.org/officeDocument/2006/relationships" id="257" r:id="Rab542eafd78b4cfe"/>
    <p:sldId xmlns:r="http://schemas.openxmlformats.org/officeDocument/2006/relationships" id="258" r:id="R1aaad38103ec4327"/>
    <p:sldId xmlns:r="http://schemas.openxmlformats.org/officeDocument/2006/relationships" id="259" r:id="R2a19ca6fbfb34baa"/>
    <p:sldId xmlns:r="http://schemas.openxmlformats.org/officeDocument/2006/relationships" id="260" r:id="Rf45662a35b9f4367"/>
    <p:sldId xmlns:r="http://schemas.openxmlformats.org/officeDocument/2006/relationships" id="261" r:id="R7e965fc81ac4406b"/>
    <p:sldId xmlns:r="http://schemas.openxmlformats.org/officeDocument/2006/relationships" id="262" r:id="R2402ab1f150844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b8422051194a5e" /><Relationship Type="http://schemas.openxmlformats.org/officeDocument/2006/relationships/slide" Target="/ppt/slides/slide1.xml" Id="R43503b5de0cd48ca" /><Relationship Type="http://schemas.openxmlformats.org/officeDocument/2006/relationships/slide" Target="/ppt/slides/slide2.xml" Id="Rab542eafd78b4cfe" /><Relationship Type="http://schemas.openxmlformats.org/officeDocument/2006/relationships/slide" Target="/ppt/slides/slide3.xml" Id="R1aaad38103ec4327" /><Relationship Type="http://schemas.openxmlformats.org/officeDocument/2006/relationships/slide" Target="/ppt/slides/slide4.xml" Id="R2a19ca6fbfb34baa" /><Relationship Type="http://schemas.openxmlformats.org/officeDocument/2006/relationships/slide" Target="/ppt/slides/slide5.xml" Id="Rf45662a35b9f4367" /><Relationship Type="http://schemas.openxmlformats.org/officeDocument/2006/relationships/slide" Target="/ppt/slides/slide6.xml" Id="R7e965fc81ac4406b" /><Relationship Type="http://schemas.openxmlformats.org/officeDocument/2006/relationships/slide" Target="/ppt/slides/slide7.xml" Id="R2402ab1f150844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51646ee06e47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6db6972e4406b" /><Relationship Type="http://schemas.openxmlformats.org/officeDocument/2006/relationships/theme" Target="/ppt/slideMasters/theme/theme1.xml" Id="Rbf3ce9a33d2241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d6db6972e440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4f3e997c840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44338a44041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fc030247143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19f026bfd49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c6445a07241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91bcba0294e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03f8bdf6e48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Brødr. Øyehaug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Brødr. Øyehaug A/S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15 239 829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−2 129 975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−1 505 403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16 604 208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20 255 927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HOMLONG ELSE-KARIN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HOVDENAKK AASE ØYEHAUG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ØYEHAUG LIV BENTE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ØYEHAUG HANS OLAV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ØYEHAUG VEBJØRN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ØYEHAUG VIDAR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Ripateigane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917 509 336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Brødr. Øyehaug A/S</a:t>
            </a:r>
          </a:p>
        </p:txBody>
      </p:sp>
    </p:spTree>
  </p:cSld>
  <p:clrMapOvr>
    <a:masterClrMapping xmlns:a="http://schemas.openxmlformats.org/drawingml/2006/main"/>
  </p:clrMapOvr>
</p:sld>
</file>