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df3c421cc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f9eae8b4940ab"/>
  </p:sldMasterIdLst>
  <p:sldIdLst>
    <p:sldId xmlns:r="http://schemas.openxmlformats.org/officeDocument/2006/relationships" id="256" r:id="R6b5bbf30aa6a41f1"/>
    <p:sldId xmlns:r="http://schemas.openxmlformats.org/officeDocument/2006/relationships" id="257" r:id="R46664fa82d654bb0"/>
    <p:sldId xmlns:r="http://schemas.openxmlformats.org/officeDocument/2006/relationships" id="258" r:id="Ra3f576b3d23a4fd5"/>
    <p:sldId xmlns:r="http://schemas.openxmlformats.org/officeDocument/2006/relationships" id="259" r:id="R2bc8db6d89a34ce1"/>
    <p:sldId xmlns:r="http://schemas.openxmlformats.org/officeDocument/2006/relationships" id="260" r:id="Rd7df1f3277b94ca0"/>
    <p:sldId xmlns:r="http://schemas.openxmlformats.org/officeDocument/2006/relationships" id="261" r:id="Raea274aa7676406c"/>
    <p:sldId xmlns:r="http://schemas.openxmlformats.org/officeDocument/2006/relationships" id="262" r:id="R7dfe20efc9a9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f9eae8b4940ab" /><Relationship Type="http://schemas.openxmlformats.org/officeDocument/2006/relationships/slide" Target="/ppt/slides/slide1.xml" Id="R6b5bbf30aa6a41f1" /><Relationship Type="http://schemas.openxmlformats.org/officeDocument/2006/relationships/slide" Target="/ppt/slides/slide2.xml" Id="R46664fa82d654bb0" /><Relationship Type="http://schemas.openxmlformats.org/officeDocument/2006/relationships/slide" Target="/ppt/slides/slide3.xml" Id="Ra3f576b3d23a4fd5" /><Relationship Type="http://schemas.openxmlformats.org/officeDocument/2006/relationships/slide" Target="/ppt/slides/slide4.xml" Id="R2bc8db6d89a34ce1" /><Relationship Type="http://schemas.openxmlformats.org/officeDocument/2006/relationships/slide" Target="/ppt/slides/slide5.xml" Id="Rd7df1f3277b94ca0" /><Relationship Type="http://schemas.openxmlformats.org/officeDocument/2006/relationships/slide" Target="/ppt/slides/slide6.xml" Id="Raea274aa7676406c" /><Relationship Type="http://schemas.openxmlformats.org/officeDocument/2006/relationships/slide" Target="/ppt/slides/slide7.xml" Id="R7dfe20efc9a9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f676056e2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dcabc218241a5" /><Relationship Type="http://schemas.openxmlformats.org/officeDocument/2006/relationships/theme" Target="/ppt/slideMasters/theme/theme1.xml" Id="Rb24bf984941c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dcabc2182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329d49ef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c3f065db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9cc59800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26bcfe573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f309d428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55ea8ed4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b0e2460b7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SONIC TITAN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30 274 225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90 588 179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96 940 485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BREKKE DJUVE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917 499 926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