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6a5ab54b2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2c29248b6458d"/>
  </p:sldMasterIdLst>
  <p:sldIdLst>
    <p:sldId xmlns:r="http://schemas.openxmlformats.org/officeDocument/2006/relationships" id="256" r:id="R8f51a777647c4308"/>
    <p:sldId xmlns:r="http://schemas.openxmlformats.org/officeDocument/2006/relationships" id="257" r:id="Rad3ce22c724a4d6d"/>
    <p:sldId xmlns:r="http://schemas.openxmlformats.org/officeDocument/2006/relationships" id="258" r:id="Re1f4310678ce401f"/>
    <p:sldId xmlns:r="http://schemas.openxmlformats.org/officeDocument/2006/relationships" id="259" r:id="Rc0a73f508d864402"/>
    <p:sldId xmlns:r="http://schemas.openxmlformats.org/officeDocument/2006/relationships" id="260" r:id="Rb988b78a490a4e4a"/>
    <p:sldId xmlns:r="http://schemas.openxmlformats.org/officeDocument/2006/relationships" id="261" r:id="R9da06718d5664d47"/>
    <p:sldId xmlns:r="http://schemas.openxmlformats.org/officeDocument/2006/relationships" id="262" r:id="Reeb14b3ad9ce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2c29248b6458d" /><Relationship Type="http://schemas.openxmlformats.org/officeDocument/2006/relationships/slide" Target="/ppt/slides/slide1.xml" Id="R8f51a777647c4308" /><Relationship Type="http://schemas.openxmlformats.org/officeDocument/2006/relationships/slide" Target="/ppt/slides/slide2.xml" Id="Rad3ce22c724a4d6d" /><Relationship Type="http://schemas.openxmlformats.org/officeDocument/2006/relationships/slide" Target="/ppt/slides/slide3.xml" Id="Re1f4310678ce401f" /><Relationship Type="http://schemas.openxmlformats.org/officeDocument/2006/relationships/slide" Target="/ppt/slides/slide4.xml" Id="Rc0a73f508d864402" /><Relationship Type="http://schemas.openxmlformats.org/officeDocument/2006/relationships/slide" Target="/ppt/slides/slide5.xml" Id="Rb988b78a490a4e4a" /><Relationship Type="http://schemas.openxmlformats.org/officeDocument/2006/relationships/slide" Target="/ppt/slides/slide6.xml" Id="R9da06718d5664d47" /><Relationship Type="http://schemas.openxmlformats.org/officeDocument/2006/relationships/slide" Target="/ppt/slides/slide7.xml" Id="Reeb14b3ad9ce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a3a3242ed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c888f98c242e9" /><Relationship Type="http://schemas.openxmlformats.org/officeDocument/2006/relationships/theme" Target="/ppt/slideMasters/theme/theme1.xml" Id="R13073acf6003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c888f98c2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ac35537b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5035d876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5d5d67a9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9a5bd6e5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6ffe22c23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bdccf7da5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8135d24c6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24 660 589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24 763 889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VIKESLAND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