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aa57786a34f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64ffd954141dd"/>
  </p:sldMasterIdLst>
  <p:sldIdLst>
    <p:sldId xmlns:r="http://schemas.openxmlformats.org/officeDocument/2006/relationships" id="256" r:id="R235bb20572c140f6"/>
    <p:sldId xmlns:r="http://schemas.openxmlformats.org/officeDocument/2006/relationships" id="257" r:id="R94e61d1468d0456c"/>
    <p:sldId xmlns:r="http://schemas.openxmlformats.org/officeDocument/2006/relationships" id="258" r:id="R06f71c0f5a5a4793"/>
    <p:sldId xmlns:r="http://schemas.openxmlformats.org/officeDocument/2006/relationships" id="259" r:id="Ra60d71ac8b884f99"/>
    <p:sldId xmlns:r="http://schemas.openxmlformats.org/officeDocument/2006/relationships" id="260" r:id="Rba4eab5d5f854915"/>
    <p:sldId xmlns:r="http://schemas.openxmlformats.org/officeDocument/2006/relationships" id="261" r:id="Rc8b589c5e1b349a1"/>
    <p:sldId xmlns:r="http://schemas.openxmlformats.org/officeDocument/2006/relationships" id="262" r:id="Rc4b28e84c165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64ffd954141dd" /><Relationship Type="http://schemas.openxmlformats.org/officeDocument/2006/relationships/slide" Target="/ppt/slides/slide1.xml" Id="R235bb20572c140f6" /><Relationship Type="http://schemas.openxmlformats.org/officeDocument/2006/relationships/slide" Target="/ppt/slides/slide2.xml" Id="R94e61d1468d0456c" /><Relationship Type="http://schemas.openxmlformats.org/officeDocument/2006/relationships/slide" Target="/ppt/slides/slide3.xml" Id="R06f71c0f5a5a4793" /><Relationship Type="http://schemas.openxmlformats.org/officeDocument/2006/relationships/slide" Target="/ppt/slides/slide4.xml" Id="Ra60d71ac8b884f99" /><Relationship Type="http://schemas.openxmlformats.org/officeDocument/2006/relationships/slide" Target="/ppt/slides/slide5.xml" Id="Rba4eab5d5f854915" /><Relationship Type="http://schemas.openxmlformats.org/officeDocument/2006/relationships/slide" Target="/ppt/slides/slide6.xml" Id="Rc8b589c5e1b349a1" /><Relationship Type="http://schemas.openxmlformats.org/officeDocument/2006/relationships/slide" Target="/ppt/slides/slide7.xml" Id="Rc4b28e84c165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15b0654ef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46a1306f41f7" /><Relationship Type="http://schemas.openxmlformats.org/officeDocument/2006/relationships/theme" Target="/ppt/slideMasters/theme/theme1.xml" Id="R891818b80945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e46a1306f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dbe037fbe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c701174a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8c698cdf0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3b22615ab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4a764cd1f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da2171536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b0c242f7b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