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9f668ed2c94d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10c282471c341fb"/>
  </p:sldMasterIdLst>
  <p:sldIdLst>
    <p:sldId xmlns:r="http://schemas.openxmlformats.org/officeDocument/2006/relationships" id="256" r:id="R2505e670397443e0"/>
    <p:sldId xmlns:r="http://schemas.openxmlformats.org/officeDocument/2006/relationships" id="257" r:id="Rdfa3654395d84c83"/>
    <p:sldId xmlns:r="http://schemas.openxmlformats.org/officeDocument/2006/relationships" id="258" r:id="R58e57d854c2b40bc"/>
    <p:sldId xmlns:r="http://schemas.openxmlformats.org/officeDocument/2006/relationships" id="259" r:id="R081a365089e74c52"/>
    <p:sldId xmlns:r="http://schemas.openxmlformats.org/officeDocument/2006/relationships" id="260" r:id="R26def940126f429d"/>
    <p:sldId xmlns:r="http://schemas.openxmlformats.org/officeDocument/2006/relationships" id="261" r:id="Rffd69a14e0c444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0c282471c341fb" /><Relationship Type="http://schemas.openxmlformats.org/officeDocument/2006/relationships/slide" Target="/ppt/slides/slide1.xml" Id="R2505e670397443e0" /><Relationship Type="http://schemas.openxmlformats.org/officeDocument/2006/relationships/slide" Target="/ppt/slides/slide2.xml" Id="Rdfa3654395d84c83" /><Relationship Type="http://schemas.openxmlformats.org/officeDocument/2006/relationships/slide" Target="/ppt/slides/slide3.xml" Id="R58e57d854c2b40bc" /><Relationship Type="http://schemas.openxmlformats.org/officeDocument/2006/relationships/slide" Target="/ppt/slides/slide4.xml" Id="R081a365089e74c52" /><Relationship Type="http://schemas.openxmlformats.org/officeDocument/2006/relationships/slide" Target="/ppt/slides/slide5.xml" Id="R26def940126f429d" /><Relationship Type="http://schemas.openxmlformats.org/officeDocument/2006/relationships/slide" Target="/ppt/slides/slide6.xml" Id="Rffd69a14e0c444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ff79a4c4b643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822be134704d3b" /><Relationship Type="http://schemas.openxmlformats.org/officeDocument/2006/relationships/theme" Target="/ppt/slideMasters/theme/theme1.xml" Id="R5496b32b21214a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822be134704d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15482045ec4b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4a34f9b42445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1cbdc4955848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eea232b7dd44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b6ebec27ac4c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27d7e4c21d4a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MF VITENSKAPELIG HØYSKOLE STI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MF VITENSKAPELIG HØYSKOLE STI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MF VITENSKAPELIG HØYSKOLE STI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MF VITENSKAPELIG HØYSKOLE STI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MF VITENSKAPELIG HØYSKOLE STI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MF VITENSKAPELIG HØYSKOLE STI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150 570 199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−970 441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3 424 094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75 687 956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114 109 165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MF VITENSKAPELIG HØYSKOLE STI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Gydas vei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59 05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917 387 079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MF VITENSKAPELIG HØYSKOLE STI</a:t>
            </a:r>
          </a:p>
        </p:txBody>
      </p:sp>
    </p:spTree>
  </p:cSld>
  <p:clrMapOvr>
    <a:masterClrMapping xmlns:a="http://schemas.openxmlformats.org/drawingml/2006/main"/>
  </p:clrMapOvr>
</p:sld>
</file>