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48a6fc2a9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00274c8c946a3"/>
  </p:sldMasterIdLst>
  <p:sldIdLst>
    <p:sldId xmlns:r="http://schemas.openxmlformats.org/officeDocument/2006/relationships" id="256" r:id="R2f4a90b896c24fe3"/>
    <p:sldId xmlns:r="http://schemas.openxmlformats.org/officeDocument/2006/relationships" id="257" r:id="Rcbe0de40b6594406"/>
    <p:sldId xmlns:r="http://schemas.openxmlformats.org/officeDocument/2006/relationships" id="258" r:id="R287c978790f7411d"/>
    <p:sldId xmlns:r="http://schemas.openxmlformats.org/officeDocument/2006/relationships" id="259" r:id="R5c0fe079a04c48b2"/>
    <p:sldId xmlns:r="http://schemas.openxmlformats.org/officeDocument/2006/relationships" id="260" r:id="R139c3be1ab5440ee"/>
    <p:sldId xmlns:r="http://schemas.openxmlformats.org/officeDocument/2006/relationships" id="261" r:id="R8866c4ab22fb4e52"/>
    <p:sldId xmlns:r="http://schemas.openxmlformats.org/officeDocument/2006/relationships" id="262" r:id="R39937b7db665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00274c8c946a3" /><Relationship Type="http://schemas.openxmlformats.org/officeDocument/2006/relationships/slide" Target="/ppt/slides/slide1.xml" Id="R2f4a90b896c24fe3" /><Relationship Type="http://schemas.openxmlformats.org/officeDocument/2006/relationships/slide" Target="/ppt/slides/slide2.xml" Id="Rcbe0de40b6594406" /><Relationship Type="http://schemas.openxmlformats.org/officeDocument/2006/relationships/slide" Target="/ppt/slides/slide3.xml" Id="R287c978790f7411d" /><Relationship Type="http://schemas.openxmlformats.org/officeDocument/2006/relationships/slide" Target="/ppt/slides/slide4.xml" Id="R5c0fe079a04c48b2" /><Relationship Type="http://schemas.openxmlformats.org/officeDocument/2006/relationships/slide" Target="/ppt/slides/slide5.xml" Id="R139c3be1ab5440ee" /><Relationship Type="http://schemas.openxmlformats.org/officeDocument/2006/relationships/slide" Target="/ppt/slides/slide6.xml" Id="R8866c4ab22fb4e52" /><Relationship Type="http://schemas.openxmlformats.org/officeDocument/2006/relationships/slide" Target="/ppt/slides/slide7.xml" Id="R39937b7db665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86eb758de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95c63888b4e5b" /><Relationship Type="http://schemas.openxmlformats.org/officeDocument/2006/relationships/theme" Target="/ppt/slideMasters/theme/theme1.xml" Id="R32f742d79a44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95c63888b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e334ff1194e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5c86e112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17cb7724d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569f1bf9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9ea091ac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fe4eb49c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7fd1d2bad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BAADE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