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1e5ecc69e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34119b4b948c1"/>
  </p:sldMasterIdLst>
  <p:sldIdLst>
    <p:sldId xmlns:r="http://schemas.openxmlformats.org/officeDocument/2006/relationships" id="256" r:id="R753d9be9abc84b28"/>
    <p:sldId xmlns:r="http://schemas.openxmlformats.org/officeDocument/2006/relationships" id="257" r:id="R778b3b9da8cd4647"/>
    <p:sldId xmlns:r="http://schemas.openxmlformats.org/officeDocument/2006/relationships" id="258" r:id="Rc155d2f169d241be"/>
    <p:sldId xmlns:r="http://schemas.openxmlformats.org/officeDocument/2006/relationships" id="259" r:id="R8930af7e31804694"/>
    <p:sldId xmlns:r="http://schemas.openxmlformats.org/officeDocument/2006/relationships" id="260" r:id="R015ede6335ba45cf"/>
    <p:sldId xmlns:r="http://schemas.openxmlformats.org/officeDocument/2006/relationships" id="261" r:id="R8e6642344f48438e"/>
    <p:sldId xmlns:r="http://schemas.openxmlformats.org/officeDocument/2006/relationships" id="262" r:id="R430ebc800146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34119b4b948c1" /><Relationship Type="http://schemas.openxmlformats.org/officeDocument/2006/relationships/slide" Target="/ppt/slides/slide1.xml" Id="R753d9be9abc84b28" /><Relationship Type="http://schemas.openxmlformats.org/officeDocument/2006/relationships/slide" Target="/ppt/slides/slide2.xml" Id="R778b3b9da8cd4647" /><Relationship Type="http://schemas.openxmlformats.org/officeDocument/2006/relationships/slide" Target="/ppt/slides/slide3.xml" Id="Rc155d2f169d241be" /><Relationship Type="http://schemas.openxmlformats.org/officeDocument/2006/relationships/slide" Target="/ppt/slides/slide4.xml" Id="R8930af7e31804694" /><Relationship Type="http://schemas.openxmlformats.org/officeDocument/2006/relationships/slide" Target="/ppt/slides/slide5.xml" Id="R015ede6335ba45cf" /><Relationship Type="http://schemas.openxmlformats.org/officeDocument/2006/relationships/slide" Target="/ppt/slides/slide6.xml" Id="R8e6642344f48438e" /><Relationship Type="http://schemas.openxmlformats.org/officeDocument/2006/relationships/slide" Target="/ppt/slides/slide7.xml" Id="R430ebc800146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921e7c3de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1b68e70104e99" /><Relationship Type="http://schemas.openxmlformats.org/officeDocument/2006/relationships/theme" Target="/ppt/slideMasters/theme/theme1.xml" Id="R02dbd447f5d9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1b68e7010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b0d29c139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6b26e28cd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95b97c6f44f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4b3d06188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ad7a2702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8484e10a3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818d324b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FELDBORG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FELDBORG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−459 957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13 080 939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HERMUND FELDBORG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Hermund Feldborg, Akersveien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917 345 627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FELDBORG AS</a:t>
            </a:r>
          </a:p>
        </p:txBody>
      </p:sp>
    </p:spTree>
  </p:cSld>
  <p:clrMapOvr>
    <a:masterClrMapping xmlns:a="http://schemas.openxmlformats.org/drawingml/2006/main"/>
  </p:clrMapOvr>
</p:sld>
</file>