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e1232fab0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3e71b2c66469c"/>
  </p:sldMasterIdLst>
  <p:sldIdLst>
    <p:sldId xmlns:r="http://schemas.openxmlformats.org/officeDocument/2006/relationships" id="256" r:id="R29f807307b8a4465"/>
    <p:sldId xmlns:r="http://schemas.openxmlformats.org/officeDocument/2006/relationships" id="257" r:id="Rf658358e473243c0"/>
    <p:sldId xmlns:r="http://schemas.openxmlformats.org/officeDocument/2006/relationships" id="258" r:id="Ra43e16c495664f10"/>
    <p:sldId xmlns:r="http://schemas.openxmlformats.org/officeDocument/2006/relationships" id="259" r:id="R0ae5899069084d5d"/>
    <p:sldId xmlns:r="http://schemas.openxmlformats.org/officeDocument/2006/relationships" id="260" r:id="Reaa9062dbcc54289"/>
    <p:sldId xmlns:r="http://schemas.openxmlformats.org/officeDocument/2006/relationships" id="261" r:id="Re83f8b49c3b243fe"/>
    <p:sldId xmlns:r="http://schemas.openxmlformats.org/officeDocument/2006/relationships" id="262" r:id="Rd66874dc39f4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3e71b2c66469c" /><Relationship Type="http://schemas.openxmlformats.org/officeDocument/2006/relationships/slide" Target="/ppt/slides/slide1.xml" Id="R29f807307b8a4465" /><Relationship Type="http://schemas.openxmlformats.org/officeDocument/2006/relationships/slide" Target="/ppt/slides/slide2.xml" Id="Rf658358e473243c0" /><Relationship Type="http://schemas.openxmlformats.org/officeDocument/2006/relationships/slide" Target="/ppt/slides/slide3.xml" Id="Ra43e16c495664f10" /><Relationship Type="http://schemas.openxmlformats.org/officeDocument/2006/relationships/slide" Target="/ppt/slides/slide4.xml" Id="R0ae5899069084d5d" /><Relationship Type="http://schemas.openxmlformats.org/officeDocument/2006/relationships/slide" Target="/ppt/slides/slide5.xml" Id="Reaa9062dbcc54289" /><Relationship Type="http://schemas.openxmlformats.org/officeDocument/2006/relationships/slide" Target="/ppt/slides/slide6.xml" Id="Re83f8b49c3b243fe" /><Relationship Type="http://schemas.openxmlformats.org/officeDocument/2006/relationships/slide" Target="/ppt/slides/slide7.xml" Id="Rd66874dc39f4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8e754da4e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5df6d1364ac9" /><Relationship Type="http://schemas.openxmlformats.org/officeDocument/2006/relationships/theme" Target="/ppt/slideMasters/theme/theme1.xml" Id="R9678ad05aa54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e5df6d136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afe03a226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8981c437e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b0ee00f914c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42b9be6aa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188ccc6d8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f8461102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c6e77e2c1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ETATBYGG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−12 740 895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−4 987 854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90 041 239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