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af4f93f2614b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636ee6f33348bf"/>
  </p:sldMasterIdLst>
  <p:sldIdLst>
    <p:sldId xmlns:r="http://schemas.openxmlformats.org/officeDocument/2006/relationships" id="256" r:id="R47bf0a2f11ae4a28"/>
    <p:sldId xmlns:r="http://schemas.openxmlformats.org/officeDocument/2006/relationships" id="257" r:id="Rb37a6d67ba9145f2"/>
    <p:sldId xmlns:r="http://schemas.openxmlformats.org/officeDocument/2006/relationships" id="258" r:id="Rb575f5b5b1a34bd6"/>
    <p:sldId xmlns:r="http://schemas.openxmlformats.org/officeDocument/2006/relationships" id="259" r:id="Rbf00d925ab174e22"/>
    <p:sldId xmlns:r="http://schemas.openxmlformats.org/officeDocument/2006/relationships" id="260" r:id="Rb1fe683fd7aa427f"/>
    <p:sldId xmlns:r="http://schemas.openxmlformats.org/officeDocument/2006/relationships" id="261" r:id="Re8f2aa32a8df4234"/>
    <p:sldId xmlns:r="http://schemas.openxmlformats.org/officeDocument/2006/relationships" id="262" r:id="Rf161ade756e341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636ee6f33348bf" /><Relationship Type="http://schemas.openxmlformats.org/officeDocument/2006/relationships/slide" Target="/ppt/slides/slide1.xml" Id="R47bf0a2f11ae4a28" /><Relationship Type="http://schemas.openxmlformats.org/officeDocument/2006/relationships/slide" Target="/ppt/slides/slide2.xml" Id="Rb37a6d67ba9145f2" /><Relationship Type="http://schemas.openxmlformats.org/officeDocument/2006/relationships/slide" Target="/ppt/slides/slide3.xml" Id="Rb575f5b5b1a34bd6" /><Relationship Type="http://schemas.openxmlformats.org/officeDocument/2006/relationships/slide" Target="/ppt/slides/slide4.xml" Id="Rbf00d925ab174e22" /><Relationship Type="http://schemas.openxmlformats.org/officeDocument/2006/relationships/slide" Target="/ppt/slides/slide5.xml" Id="Rb1fe683fd7aa427f" /><Relationship Type="http://schemas.openxmlformats.org/officeDocument/2006/relationships/slide" Target="/ppt/slides/slide6.xml" Id="Re8f2aa32a8df4234" /><Relationship Type="http://schemas.openxmlformats.org/officeDocument/2006/relationships/slide" Target="/ppt/slides/slide7.xml" Id="Rf161ade756e341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d3c330f804a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da391b876457c" /><Relationship Type="http://schemas.openxmlformats.org/officeDocument/2006/relationships/theme" Target="/ppt/slideMasters/theme/theme1.xml" Id="R1995643018c242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7da391b87645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eedb11a904d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06d5fec3f4f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a62a8214e42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0a09cde6c47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6fef9d28b41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9305d4fed49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704a602504f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ARELMA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ARELMA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12 370 664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295 103 475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305 105 600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ROLAND RABBEN  –  69,8 %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KARIN DAHLE  –  24,2 %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KARIN DAHLE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ROLAND RABBEN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Bekkelagsterrassen 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917 210 705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ARELMA INVEST AS</a:t>
            </a:r>
          </a:p>
        </p:txBody>
      </p:sp>
    </p:spTree>
  </p:cSld>
  <p:clrMapOvr>
    <a:masterClrMapping xmlns:a="http://schemas.openxmlformats.org/drawingml/2006/main"/>
  </p:clrMapOvr>
</p:sld>
</file>