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239cc364049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e16293f93416f"/>
  </p:sldMasterIdLst>
  <p:sldIdLst>
    <p:sldId xmlns:r="http://schemas.openxmlformats.org/officeDocument/2006/relationships" id="256" r:id="R6a1d407b8d2b4d49"/>
    <p:sldId xmlns:r="http://schemas.openxmlformats.org/officeDocument/2006/relationships" id="257" r:id="Rc16f150229474938"/>
    <p:sldId xmlns:r="http://schemas.openxmlformats.org/officeDocument/2006/relationships" id="258" r:id="Rfbed90b7d47c487b"/>
    <p:sldId xmlns:r="http://schemas.openxmlformats.org/officeDocument/2006/relationships" id="259" r:id="R7b5d80e53ae64827"/>
    <p:sldId xmlns:r="http://schemas.openxmlformats.org/officeDocument/2006/relationships" id="260" r:id="R0a0e86801aef43cc"/>
    <p:sldId xmlns:r="http://schemas.openxmlformats.org/officeDocument/2006/relationships" id="261" r:id="R02ad5cd301ee419b"/>
    <p:sldId xmlns:r="http://schemas.openxmlformats.org/officeDocument/2006/relationships" id="262" r:id="R66d935066253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e16293f93416f" /><Relationship Type="http://schemas.openxmlformats.org/officeDocument/2006/relationships/slide" Target="/ppt/slides/slide1.xml" Id="R6a1d407b8d2b4d49" /><Relationship Type="http://schemas.openxmlformats.org/officeDocument/2006/relationships/slide" Target="/ppt/slides/slide2.xml" Id="Rc16f150229474938" /><Relationship Type="http://schemas.openxmlformats.org/officeDocument/2006/relationships/slide" Target="/ppt/slides/slide3.xml" Id="Rfbed90b7d47c487b" /><Relationship Type="http://schemas.openxmlformats.org/officeDocument/2006/relationships/slide" Target="/ppt/slides/slide4.xml" Id="R7b5d80e53ae64827" /><Relationship Type="http://schemas.openxmlformats.org/officeDocument/2006/relationships/slide" Target="/ppt/slides/slide5.xml" Id="R0a0e86801aef43cc" /><Relationship Type="http://schemas.openxmlformats.org/officeDocument/2006/relationships/slide" Target="/ppt/slides/slide6.xml" Id="R02ad5cd301ee419b" /><Relationship Type="http://schemas.openxmlformats.org/officeDocument/2006/relationships/slide" Target="/ppt/slides/slide7.xml" Id="R66d935066253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2acc0cf4d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b2de011e94a60" /><Relationship Type="http://schemas.openxmlformats.org/officeDocument/2006/relationships/theme" Target="/ppt/slideMasters/theme/theme1.xml" Id="R7edb32331b54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b2de011e9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5d765aafa47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e16f272c6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7ce806d8d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db6d455e4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08b47b820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7dd19122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43228ea35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