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44c156f7864c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0e34f8949541ad"/>
  </p:sldMasterIdLst>
  <p:sldIdLst>
    <p:sldId xmlns:r="http://schemas.openxmlformats.org/officeDocument/2006/relationships" id="256" r:id="Rcf17cef937e344e8"/>
    <p:sldId xmlns:r="http://schemas.openxmlformats.org/officeDocument/2006/relationships" id="257" r:id="Rbe837109e4af4256"/>
    <p:sldId xmlns:r="http://schemas.openxmlformats.org/officeDocument/2006/relationships" id="258" r:id="R1c82f6c1732c4912"/>
    <p:sldId xmlns:r="http://schemas.openxmlformats.org/officeDocument/2006/relationships" id="259" r:id="R4d60d8e3b48e4b8b"/>
    <p:sldId xmlns:r="http://schemas.openxmlformats.org/officeDocument/2006/relationships" id="260" r:id="R8e9681fb4214488c"/>
    <p:sldId xmlns:r="http://schemas.openxmlformats.org/officeDocument/2006/relationships" id="261" r:id="R8fd1867f98854d9e"/>
    <p:sldId xmlns:r="http://schemas.openxmlformats.org/officeDocument/2006/relationships" id="262" r:id="R57159b7c6b4541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e34f8949541ad" /><Relationship Type="http://schemas.openxmlformats.org/officeDocument/2006/relationships/slide" Target="/ppt/slides/slide1.xml" Id="Rcf17cef937e344e8" /><Relationship Type="http://schemas.openxmlformats.org/officeDocument/2006/relationships/slide" Target="/ppt/slides/slide2.xml" Id="Rbe837109e4af4256" /><Relationship Type="http://schemas.openxmlformats.org/officeDocument/2006/relationships/slide" Target="/ppt/slides/slide3.xml" Id="R1c82f6c1732c4912" /><Relationship Type="http://schemas.openxmlformats.org/officeDocument/2006/relationships/slide" Target="/ppt/slides/slide4.xml" Id="R4d60d8e3b48e4b8b" /><Relationship Type="http://schemas.openxmlformats.org/officeDocument/2006/relationships/slide" Target="/ppt/slides/slide5.xml" Id="R8e9681fb4214488c" /><Relationship Type="http://schemas.openxmlformats.org/officeDocument/2006/relationships/slide" Target="/ppt/slides/slide6.xml" Id="R8fd1867f98854d9e" /><Relationship Type="http://schemas.openxmlformats.org/officeDocument/2006/relationships/slide" Target="/ppt/slides/slide7.xml" Id="R57159b7c6b4541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a3ac0b2b443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4a39d4899458f" /><Relationship Type="http://schemas.openxmlformats.org/officeDocument/2006/relationships/theme" Target="/ppt/slideMasters/theme/theme1.xml" Id="R7e900e8355f148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a4a39d489945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39aaf314f44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6b83dd82840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3aacef74342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5a38ace754b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23e5dad7248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30e985bd74c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65caa9aa74e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FGA INVEST AS ble etablert [år] og holder til i Straumsgrend.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2 325 254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8 384 117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8 400 839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GABRIELSEN FREDRIK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Straumsåsen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5151 Straumsgrend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917 191 972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FGA INVEST AS</a:t>
            </a:r>
          </a:p>
        </p:txBody>
      </p:sp>
    </p:spTree>
  </p:cSld>
  <p:clrMapOvr>
    <a:masterClrMapping xmlns:a="http://schemas.openxmlformats.org/drawingml/2006/main"/>
  </p:clrMapOvr>
</p:sld>
</file>