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dd220ac6eb44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0a52170ef546d3"/>
  </p:sldMasterIdLst>
  <p:sldIdLst>
    <p:sldId xmlns:r="http://schemas.openxmlformats.org/officeDocument/2006/relationships" id="256" r:id="R8070e9edffad4370"/>
    <p:sldId xmlns:r="http://schemas.openxmlformats.org/officeDocument/2006/relationships" id="257" r:id="R651060e093c64cf0"/>
    <p:sldId xmlns:r="http://schemas.openxmlformats.org/officeDocument/2006/relationships" id="258" r:id="R18466e72fb1041df"/>
    <p:sldId xmlns:r="http://schemas.openxmlformats.org/officeDocument/2006/relationships" id="259" r:id="Ra971beb05b1141f6"/>
    <p:sldId xmlns:r="http://schemas.openxmlformats.org/officeDocument/2006/relationships" id="260" r:id="R518c897ac6934319"/>
    <p:sldId xmlns:r="http://schemas.openxmlformats.org/officeDocument/2006/relationships" id="261" r:id="R231c4f5da95a4be9"/>
    <p:sldId xmlns:r="http://schemas.openxmlformats.org/officeDocument/2006/relationships" id="262" r:id="R8ffaad6b426e49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a52170ef546d3" /><Relationship Type="http://schemas.openxmlformats.org/officeDocument/2006/relationships/slide" Target="/ppt/slides/slide1.xml" Id="R8070e9edffad4370" /><Relationship Type="http://schemas.openxmlformats.org/officeDocument/2006/relationships/slide" Target="/ppt/slides/slide2.xml" Id="R651060e093c64cf0" /><Relationship Type="http://schemas.openxmlformats.org/officeDocument/2006/relationships/slide" Target="/ppt/slides/slide3.xml" Id="R18466e72fb1041df" /><Relationship Type="http://schemas.openxmlformats.org/officeDocument/2006/relationships/slide" Target="/ppt/slides/slide4.xml" Id="Ra971beb05b1141f6" /><Relationship Type="http://schemas.openxmlformats.org/officeDocument/2006/relationships/slide" Target="/ppt/slides/slide5.xml" Id="R518c897ac6934319" /><Relationship Type="http://schemas.openxmlformats.org/officeDocument/2006/relationships/slide" Target="/ppt/slides/slide6.xml" Id="R231c4f5da95a4be9" /><Relationship Type="http://schemas.openxmlformats.org/officeDocument/2006/relationships/slide" Target="/ppt/slides/slide7.xml" Id="R8ffaad6b426e49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6b60d653340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ccb79defe4dba" /><Relationship Type="http://schemas.openxmlformats.org/officeDocument/2006/relationships/theme" Target="/ppt/slideMasters/theme/theme1.xml" Id="Re5ba310325014d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5ccb79defe4d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09c3c4fd24e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04cb0f83b41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b41e62c8d49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f2032da6a44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e9c55dc314e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c7c8f2d7e4e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5ddd5bea947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BARE BEN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BARE BEN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1 312 391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5 840 958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10 728 559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ERIK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Nilsen, Tvetermyra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917 179 565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BEN AS</a:t>
            </a:r>
          </a:p>
        </p:txBody>
      </p:sp>
    </p:spTree>
  </p:cSld>
  <p:clrMapOvr>
    <a:masterClrMapping xmlns:a="http://schemas.openxmlformats.org/drawingml/2006/main"/>
  </p:clrMapOvr>
</p:sld>
</file>