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c178e464df47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b79da59e9c45ab"/>
  </p:sldMasterIdLst>
  <p:sldIdLst>
    <p:sldId xmlns:r="http://schemas.openxmlformats.org/officeDocument/2006/relationships" id="256" r:id="Rc3dfd96f06834232"/>
    <p:sldId xmlns:r="http://schemas.openxmlformats.org/officeDocument/2006/relationships" id="257" r:id="Rcf90db93db294c03"/>
    <p:sldId xmlns:r="http://schemas.openxmlformats.org/officeDocument/2006/relationships" id="258" r:id="Rb8dde7eead864559"/>
    <p:sldId xmlns:r="http://schemas.openxmlformats.org/officeDocument/2006/relationships" id="259" r:id="R5c82366842ba491c"/>
    <p:sldId xmlns:r="http://schemas.openxmlformats.org/officeDocument/2006/relationships" id="260" r:id="R15af41d1976e42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b79da59e9c45ab" /><Relationship Type="http://schemas.openxmlformats.org/officeDocument/2006/relationships/slide" Target="/ppt/slides/slide1.xml" Id="Rc3dfd96f06834232" /><Relationship Type="http://schemas.openxmlformats.org/officeDocument/2006/relationships/slide" Target="/ppt/slides/slide2.xml" Id="Rcf90db93db294c03" /><Relationship Type="http://schemas.openxmlformats.org/officeDocument/2006/relationships/slide" Target="/ppt/slides/slide3.xml" Id="Rb8dde7eead864559" /><Relationship Type="http://schemas.openxmlformats.org/officeDocument/2006/relationships/slide" Target="/ppt/slides/slide4.xml" Id="R5c82366842ba491c" /><Relationship Type="http://schemas.openxmlformats.org/officeDocument/2006/relationships/slide" Target="/ppt/slides/slide5.xml" Id="R15af41d1976e42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197f98f1f54b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7446e6856408d" /><Relationship Type="http://schemas.openxmlformats.org/officeDocument/2006/relationships/theme" Target="/ppt/slideMasters/theme/theme1.xml" Id="R9b8cbb0acf2346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87446e685640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c4132681a4a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fcf3bdb2444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0d0834cfb4c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f74aea34c47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af6e1f11e4f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HOLMESTRAND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HOLMESTRAND KOMMUNE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3080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05 95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postmottak@holmestrand.kommune.no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www.holmestrand.kommune.no/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917 151 229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HOLMESTRAND KOMMUNE</a:t>
            </a:r>
          </a:p>
        </p:txBody>
      </p:sp>
    </p:spTree>
  </p:cSld>
  <p:clrMapOvr>
    <a:masterClrMapping xmlns:a="http://schemas.openxmlformats.org/drawingml/2006/main"/>
  </p:clrMapOvr>
</p:sld>
</file>