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48d01ad02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95572dec74d58"/>
  </p:sldMasterIdLst>
  <p:sldIdLst>
    <p:sldId xmlns:r="http://schemas.openxmlformats.org/officeDocument/2006/relationships" id="256" r:id="R649a9e0cf4894323"/>
    <p:sldId xmlns:r="http://schemas.openxmlformats.org/officeDocument/2006/relationships" id="257" r:id="R34273de3a8984e6b"/>
    <p:sldId xmlns:r="http://schemas.openxmlformats.org/officeDocument/2006/relationships" id="258" r:id="R71be16ccb6984420"/>
    <p:sldId xmlns:r="http://schemas.openxmlformats.org/officeDocument/2006/relationships" id="259" r:id="Re00aa867e3c34603"/>
    <p:sldId xmlns:r="http://schemas.openxmlformats.org/officeDocument/2006/relationships" id="260" r:id="R1c2378bd18f24f7d"/>
    <p:sldId xmlns:r="http://schemas.openxmlformats.org/officeDocument/2006/relationships" id="261" r:id="R40a4371437524815"/>
    <p:sldId xmlns:r="http://schemas.openxmlformats.org/officeDocument/2006/relationships" id="262" r:id="R23ff3a1ec3d1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95572dec74d58" /><Relationship Type="http://schemas.openxmlformats.org/officeDocument/2006/relationships/slide" Target="/ppt/slides/slide1.xml" Id="R649a9e0cf4894323" /><Relationship Type="http://schemas.openxmlformats.org/officeDocument/2006/relationships/slide" Target="/ppt/slides/slide2.xml" Id="R34273de3a8984e6b" /><Relationship Type="http://schemas.openxmlformats.org/officeDocument/2006/relationships/slide" Target="/ppt/slides/slide3.xml" Id="R71be16ccb6984420" /><Relationship Type="http://schemas.openxmlformats.org/officeDocument/2006/relationships/slide" Target="/ppt/slides/slide4.xml" Id="Re00aa867e3c34603" /><Relationship Type="http://schemas.openxmlformats.org/officeDocument/2006/relationships/slide" Target="/ppt/slides/slide5.xml" Id="R1c2378bd18f24f7d" /><Relationship Type="http://schemas.openxmlformats.org/officeDocument/2006/relationships/slide" Target="/ppt/slides/slide6.xml" Id="R40a4371437524815" /><Relationship Type="http://schemas.openxmlformats.org/officeDocument/2006/relationships/slide" Target="/ppt/slides/slide7.xml" Id="R23ff3a1ec3d1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d5e3e5d77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1875311ff4fac" /><Relationship Type="http://schemas.openxmlformats.org/officeDocument/2006/relationships/theme" Target="/ppt/slideMasters/theme/theme1.xml" Id="Ree040bedebae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1875311ff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ef50e7842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928ecd7e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b8f2e09cf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b7c900114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fdeccbbb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feba5f298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a43d4adb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LANGHELLE INGER LINE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post@wangenregnskap.no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917 142 076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