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bdcbde5ed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508b47895400e"/>
  </p:sldMasterIdLst>
  <p:sldIdLst>
    <p:sldId xmlns:r="http://schemas.openxmlformats.org/officeDocument/2006/relationships" id="256" r:id="R0d5368b76ab3467d"/>
    <p:sldId xmlns:r="http://schemas.openxmlformats.org/officeDocument/2006/relationships" id="257" r:id="R8c6918e4862c4be1"/>
    <p:sldId xmlns:r="http://schemas.openxmlformats.org/officeDocument/2006/relationships" id="258" r:id="Red0b5525ccd74d6f"/>
    <p:sldId xmlns:r="http://schemas.openxmlformats.org/officeDocument/2006/relationships" id="259" r:id="R929069a4069a4996"/>
    <p:sldId xmlns:r="http://schemas.openxmlformats.org/officeDocument/2006/relationships" id="260" r:id="R693cf07ad08b46e5"/>
    <p:sldId xmlns:r="http://schemas.openxmlformats.org/officeDocument/2006/relationships" id="261" r:id="R3f1f63b3ef014a48"/>
    <p:sldId xmlns:r="http://schemas.openxmlformats.org/officeDocument/2006/relationships" id="262" r:id="R31fde6754b65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508b47895400e" /><Relationship Type="http://schemas.openxmlformats.org/officeDocument/2006/relationships/slide" Target="/ppt/slides/slide1.xml" Id="R0d5368b76ab3467d" /><Relationship Type="http://schemas.openxmlformats.org/officeDocument/2006/relationships/slide" Target="/ppt/slides/slide2.xml" Id="R8c6918e4862c4be1" /><Relationship Type="http://schemas.openxmlformats.org/officeDocument/2006/relationships/slide" Target="/ppt/slides/slide3.xml" Id="Red0b5525ccd74d6f" /><Relationship Type="http://schemas.openxmlformats.org/officeDocument/2006/relationships/slide" Target="/ppt/slides/slide4.xml" Id="R929069a4069a4996" /><Relationship Type="http://schemas.openxmlformats.org/officeDocument/2006/relationships/slide" Target="/ppt/slides/slide5.xml" Id="R693cf07ad08b46e5" /><Relationship Type="http://schemas.openxmlformats.org/officeDocument/2006/relationships/slide" Target="/ppt/slides/slide6.xml" Id="R3f1f63b3ef014a48" /><Relationship Type="http://schemas.openxmlformats.org/officeDocument/2006/relationships/slide" Target="/ppt/slides/slide7.xml" Id="R31fde6754b65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fdaa08c79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77808070449e" /><Relationship Type="http://schemas.openxmlformats.org/officeDocument/2006/relationships/theme" Target="/ppt/slideMasters/theme/theme1.xml" Id="R4f8808a19e11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977808070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ca000fe90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5259a7e7b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4dc07a692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e4c82f32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0a14c85e3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bba2f560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c5f74034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HANTHO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Åsgårdstrandsveien 363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917 137 005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