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829613949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72bcbf41e4c7a"/>
  </p:sldMasterIdLst>
  <p:sldIdLst>
    <p:sldId xmlns:r="http://schemas.openxmlformats.org/officeDocument/2006/relationships" id="256" r:id="Re705fd2529bb44d7"/>
    <p:sldId xmlns:r="http://schemas.openxmlformats.org/officeDocument/2006/relationships" id="257" r:id="R11a771b3f52149cf"/>
    <p:sldId xmlns:r="http://schemas.openxmlformats.org/officeDocument/2006/relationships" id="258" r:id="R795f155be1534c78"/>
    <p:sldId xmlns:r="http://schemas.openxmlformats.org/officeDocument/2006/relationships" id="259" r:id="R0a886ce67a684a95"/>
    <p:sldId xmlns:r="http://schemas.openxmlformats.org/officeDocument/2006/relationships" id="260" r:id="R5e14d8d45bc942fc"/>
    <p:sldId xmlns:r="http://schemas.openxmlformats.org/officeDocument/2006/relationships" id="261" r:id="R471644638cca4388"/>
    <p:sldId xmlns:r="http://schemas.openxmlformats.org/officeDocument/2006/relationships" id="262" r:id="R20e6722d7727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72bcbf41e4c7a" /><Relationship Type="http://schemas.openxmlformats.org/officeDocument/2006/relationships/slide" Target="/ppt/slides/slide1.xml" Id="Re705fd2529bb44d7" /><Relationship Type="http://schemas.openxmlformats.org/officeDocument/2006/relationships/slide" Target="/ppt/slides/slide2.xml" Id="R11a771b3f52149cf" /><Relationship Type="http://schemas.openxmlformats.org/officeDocument/2006/relationships/slide" Target="/ppt/slides/slide3.xml" Id="R795f155be1534c78" /><Relationship Type="http://schemas.openxmlformats.org/officeDocument/2006/relationships/slide" Target="/ppt/slides/slide4.xml" Id="R0a886ce67a684a95" /><Relationship Type="http://schemas.openxmlformats.org/officeDocument/2006/relationships/slide" Target="/ppt/slides/slide5.xml" Id="R5e14d8d45bc942fc" /><Relationship Type="http://schemas.openxmlformats.org/officeDocument/2006/relationships/slide" Target="/ppt/slides/slide6.xml" Id="R471644638cca4388" /><Relationship Type="http://schemas.openxmlformats.org/officeDocument/2006/relationships/slide" Target="/ppt/slides/slide7.xml" Id="R20e6722d7727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866305a7d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39b6b8554038" /><Relationship Type="http://schemas.openxmlformats.org/officeDocument/2006/relationships/theme" Target="/ppt/slideMasters/theme/theme1.xml" Id="R7ace8f5b684f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539b6b855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10f1baf9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eb43d42c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c5385b55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b243b2c1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22a97bd0b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1a00cc8f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5a2e4775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