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1fd7365bb646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2916c7a5d5446a"/>
  </p:sldMasterIdLst>
  <p:sldIdLst>
    <p:sldId xmlns:r="http://schemas.openxmlformats.org/officeDocument/2006/relationships" id="256" r:id="R2af35c7221774470"/>
    <p:sldId xmlns:r="http://schemas.openxmlformats.org/officeDocument/2006/relationships" id="257" r:id="R70336bd7df6947bb"/>
    <p:sldId xmlns:r="http://schemas.openxmlformats.org/officeDocument/2006/relationships" id="258" r:id="Rbd283dfe85a84986"/>
    <p:sldId xmlns:r="http://schemas.openxmlformats.org/officeDocument/2006/relationships" id="259" r:id="Rdea01bf6156945b5"/>
    <p:sldId xmlns:r="http://schemas.openxmlformats.org/officeDocument/2006/relationships" id="260" r:id="Rbde5e1681c6747d8"/>
    <p:sldId xmlns:r="http://schemas.openxmlformats.org/officeDocument/2006/relationships" id="261" r:id="R3d5274cc2438486b"/>
    <p:sldId xmlns:r="http://schemas.openxmlformats.org/officeDocument/2006/relationships" id="262" r:id="R9217d8ba62f14d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2916c7a5d5446a" /><Relationship Type="http://schemas.openxmlformats.org/officeDocument/2006/relationships/slide" Target="/ppt/slides/slide1.xml" Id="R2af35c7221774470" /><Relationship Type="http://schemas.openxmlformats.org/officeDocument/2006/relationships/slide" Target="/ppt/slides/slide2.xml" Id="R70336bd7df6947bb" /><Relationship Type="http://schemas.openxmlformats.org/officeDocument/2006/relationships/slide" Target="/ppt/slides/slide3.xml" Id="Rbd283dfe85a84986" /><Relationship Type="http://schemas.openxmlformats.org/officeDocument/2006/relationships/slide" Target="/ppt/slides/slide4.xml" Id="Rdea01bf6156945b5" /><Relationship Type="http://schemas.openxmlformats.org/officeDocument/2006/relationships/slide" Target="/ppt/slides/slide5.xml" Id="Rbde5e1681c6747d8" /><Relationship Type="http://schemas.openxmlformats.org/officeDocument/2006/relationships/slide" Target="/ppt/slides/slide6.xml" Id="R3d5274cc2438486b" /><Relationship Type="http://schemas.openxmlformats.org/officeDocument/2006/relationships/slide" Target="/ppt/slides/slide7.xml" Id="R9217d8ba62f14d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41005c3e42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122466725a4811" /><Relationship Type="http://schemas.openxmlformats.org/officeDocument/2006/relationships/theme" Target="/ppt/slideMasters/theme/theme1.xml" Id="R1f2780c1763d4f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122466725a48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d6334fcf94a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417a5c8474b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cc6998de2f41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3d1f4759040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f4b3091994f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81e1372bc42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d1ffed61a4e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TOGRO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TOGRO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−195 560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3 549 296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48 121 266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50 745 194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GRO HAMMERÅS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TONY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CELINE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ERLEND HAMMERÅS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GRØDAHL IRMELINN HAMMERÅS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Skorpaveien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6512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917 098 905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TOGRO HOLDING AS</a:t>
            </a:r>
          </a:p>
        </p:txBody>
      </p:sp>
    </p:spTree>
  </p:cSld>
  <p:clrMapOvr>
    <a:masterClrMapping xmlns:a="http://schemas.openxmlformats.org/drawingml/2006/main"/>
  </p:clrMapOvr>
</p:sld>
</file>