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be4b552dd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557e1add04beb"/>
  </p:sldMasterIdLst>
  <p:sldIdLst>
    <p:sldId xmlns:r="http://schemas.openxmlformats.org/officeDocument/2006/relationships" id="256" r:id="R3b1a8351c2594811"/>
    <p:sldId xmlns:r="http://schemas.openxmlformats.org/officeDocument/2006/relationships" id="257" r:id="R02a10a3650c64b1a"/>
    <p:sldId xmlns:r="http://schemas.openxmlformats.org/officeDocument/2006/relationships" id="258" r:id="Rf82bdcf60ca14d08"/>
    <p:sldId xmlns:r="http://schemas.openxmlformats.org/officeDocument/2006/relationships" id="259" r:id="R46e9cce95b894784"/>
    <p:sldId xmlns:r="http://schemas.openxmlformats.org/officeDocument/2006/relationships" id="260" r:id="R85ee533b14184eb2"/>
    <p:sldId xmlns:r="http://schemas.openxmlformats.org/officeDocument/2006/relationships" id="261" r:id="Rf02dae58947e466a"/>
    <p:sldId xmlns:r="http://schemas.openxmlformats.org/officeDocument/2006/relationships" id="262" r:id="Ra93a89e48910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557e1add04beb" /><Relationship Type="http://schemas.openxmlformats.org/officeDocument/2006/relationships/slide" Target="/ppt/slides/slide1.xml" Id="R3b1a8351c2594811" /><Relationship Type="http://schemas.openxmlformats.org/officeDocument/2006/relationships/slide" Target="/ppt/slides/slide2.xml" Id="R02a10a3650c64b1a" /><Relationship Type="http://schemas.openxmlformats.org/officeDocument/2006/relationships/slide" Target="/ppt/slides/slide3.xml" Id="Rf82bdcf60ca14d08" /><Relationship Type="http://schemas.openxmlformats.org/officeDocument/2006/relationships/slide" Target="/ppt/slides/slide4.xml" Id="R46e9cce95b894784" /><Relationship Type="http://schemas.openxmlformats.org/officeDocument/2006/relationships/slide" Target="/ppt/slides/slide5.xml" Id="R85ee533b14184eb2" /><Relationship Type="http://schemas.openxmlformats.org/officeDocument/2006/relationships/slide" Target="/ppt/slides/slide6.xml" Id="Rf02dae58947e466a" /><Relationship Type="http://schemas.openxmlformats.org/officeDocument/2006/relationships/slide" Target="/ppt/slides/slide7.xml" Id="Ra93a89e48910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cfa4813e2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b0e5866b34448" /><Relationship Type="http://schemas.openxmlformats.org/officeDocument/2006/relationships/theme" Target="/ppt/slideMasters/theme/theme1.xml" Id="R58020e88303d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b0e5866b3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561f2f6f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76e2a5e6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8c38d0eb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034c2279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caed719a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e05b4d4c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b0104e98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