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e9c1a2c9b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94e1425714f53"/>
  </p:sldMasterIdLst>
  <p:sldIdLst>
    <p:sldId xmlns:r="http://schemas.openxmlformats.org/officeDocument/2006/relationships" id="256" r:id="R0cfb43402d064b96"/>
    <p:sldId xmlns:r="http://schemas.openxmlformats.org/officeDocument/2006/relationships" id="257" r:id="Rfe015d6b3f6f4b5e"/>
    <p:sldId xmlns:r="http://schemas.openxmlformats.org/officeDocument/2006/relationships" id="258" r:id="R957970e2ea8c4d1d"/>
    <p:sldId xmlns:r="http://schemas.openxmlformats.org/officeDocument/2006/relationships" id="259" r:id="Rc14e263e81e04f58"/>
    <p:sldId xmlns:r="http://schemas.openxmlformats.org/officeDocument/2006/relationships" id="260" r:id="R9980e19579e94044"/>
    <p:sldId xmlns:r="http://schemas.openxmlformats.org/officeDocument/2006/relationships" id="261" r:id="Rf26cc42fc1d54f65"/>
    <p:sldId xmlns:r="http://schemas.openxmlformats.org/officeDocument/2006/relationships" id="262" r:id="R5ba3a18dbef9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94e1425714f53" /><Relationship Type="http://schemas.openxmlformats.org/officeDocument/2006/relationships/slide" Target="/ppt/slides/slide1.xml" Id="R0cfb43402d064b96" /><Relationship Type="http://schemas.openxmlformats.org/officeDocument/2006/relationships/slide" Target="/ppt/slides/slide2.xml" Id="Rfe015d6b3f6f4b5e" /><Relationship Type="http://schemas.openxmlformats.org/officeDocument/2006/relationships/slide" Target="/ppt/slides/slide3.xml" Id="R957970e2ea8c4d1d" /><Relationship Type="http://schemas.openxmlformats.org/officeDocument/2006/relationships/slide" Target="/ppt/slides/slide4.xml" Id="Rc14e263e81e04f58" /><Relationship Type="http://schemas.openxmlformats.org/officeDocument/2006/relationships/slide" Target="/ppt/slides/slide5.xml" Id="R9980e19579e94044" /><Relationship Type="http://schemas.openxmlformats.org/officeDocument/2006/relationships/slide" Target="/ppt/slides/slide6.xml" Id="Rf26cc42fc1d54f65" /><Relationship Type="http://schemas.openxmlformats.org/officeDocument/2006/relationships/slide" Target="/ppt/slides/slide7.xml" Id="R5ba3a18dbef9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c81372fc1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282529bd424a" /><Relationship Type="http://schemas.openxmlformats.org/officeDocument/2006/relationships/theme" Target="/ppt/slideMasters/theme/theme1.xml" Id="Rc024425142ff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6282529bd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5662228e6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b46133d46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439e6feb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c8ad74352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50f27910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9a5c8ca4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22e4c756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