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41325223b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ca51eabd7467a"/>
  </p:sldMasterIdLst>
  <p:sldIdLst>
    <p:sldId xmlns:r="http://schemas.openxmlformats.org/officeDocument/2006/relationships" id="256" r:id="R7cfcf3b3da674695"/>
    <p:sldId xmlns:r="http://schemas.openxmlformats.org/officeDocument/2006/relationships" id="257" r:id="Rdfc939c5da064938"/>
    <p:sldId xmlns:r="http://schemas.openxmlformats.org/officeDocument/2006/relationships" id="258" r:id="R4b93ef55590b47af"/>
    <p:sldId xmlns:r="http://schemas.openxmlformats.org/officeDocument/2006/relationships" id="259" r:id="R56ec591ef05f4dc3"/>
    <p:sldId xmlns:r="http://schemas.openxmlformats.org/officeDocument/2006/relationships" id="260" r:id="Rd4ce28921be645d1"/>
    <p:sldId xmlns:r="http://schemas.openxmlformats.org/officeDocument/2006/relationships" id="261" r:id="R703258c6f5a54e0e"/>
    <p:sldId xmlns:r="http://schemas.openxmlformats.org/officeDocument/2006/relationships" id="262" r:id="R36e0bf436162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ca51eabd7467a" /><Relationship Type="http://schemas.openxmlformats.org/officeDocument/2006/relationships/slide" Target="/ppt/slides/slide1.xml" Id="R7cfcf3b3da674695" /><Relationship Type="http://schemas.openxmlformats.org/officeDocument/2006/relationships/slide" Target="/ppt/slides/slide2.xml" Id="Rdfc939c5da064938" /><Relationship Type="http://schemas.openxmlformats.org/officeDocument/2006/relationships/slide" Target="/ppt/slides/slide3.xml" Id="R4b93ef55590b47af" /><Relationship Type="http://schemas.openxmlformats.org/officeDocument/2006/relationships/slide" Target="/ppt/slides/slide4.xml" Id="R56ec591ef05f4dc3" /><Relationship Type="http://schemas.openxmlformats.org/officeDocument/2006/relationships/slide" Target="/ppt/slides/slide5.xml" Id="Rd4ce28921be645d1" /><Relationship Type="http://schemas.openxmlformats.org/officeDocument/2006/relationships/slide" Target="/ppt/slides/slide6.xml" Id="R703258c6f5a54e0e" /><Relationship Type="http://schemas.openxmlformats.org/officeDocument/2006/relationships/slide" Target="/ppt/slides/slide7.xml" Id="R36e0bf436162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9d790ae1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646925c1e4521" /><Relationship Type="http://schemas.openxmlformats.org/officeDocument/2006/relationships/theme" Target="/ppt/slideMasters/theme/theme1.xml" Id="R59cad4c10c0e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646925c1e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331dcb07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cca900b6d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f2e2ffdca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696f66b5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9200fbb44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a6af7e89f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9c777646f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INVEST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RONNY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Flønesvegen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GROVEN INVEST AS</a:t>
            </a:r>
          </a:p>
        </p:txBody>
      </p:sp>
    </p:spTree>
  </p:cSld>
  <p:clrMapOvr>
    <a:masterClrMapping xmlns:a="http://schemas.openxmlformats.org/drawingml/2006/main"/>
  </p:clrMapOvr>
</p:sld>
</file>