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299266b52a40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4df9601d5d472c"/>
  </p:sldMasterIdLst>
  <p:sldIdLst>
    <p:sldId xmlns:r="http://schemas.openxmlformats.org/officeDocument/2006/relationships" id="256" r:id="R99301e5b0d1041d1"/>
    <p:sldId xmlns:r="http://schemas.openxmlformats.org/officeDocument/2006/relationships" id="257" r:id="R50e27f5d7cf6441a"/>
    <p:sldId xmlns:r="http://schemas.openxmlformats.org/officeDocument/2006/relationships" id="258" r:id="Rbb1fb18abd4d4ef5"/>
    <p:sldId xmlns:r="http://schemas.openxmlformats.org/officeDocument/2006/relationships" id="259" r:id="R6afe0396cdb84c7e"/>
    <p:sldId xmlns:r="http://schemas.openxmlformats.org/officeDocument/2006/relationships" id="260" r:id="R7de0055590c541cd"/>
    <p:sldId xmlns:r="http://schemas.openxmlformats.org/officeDocument/2006/relationships" id="261" r:id="Rf437df60c6b2443b"/>
    <p:sldId xmlns:r="http://schemas.openxmlformats.org/officeDocument/2006/relationships" id="262" r:id="R39ebccd1645c41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4df9601d5d472c" /><Relationship Type="http://schemas.openxmlformats.org/officeDocument/2006/relationships/slide" Target="/ppt/slides/slide1.xml" Id="R99301e5b0d1041d1" /><Relationship Type="http://schemas.openxmlformats.org/officeDocument/2006/relationships/slide" Target="/ppt/slides/slide2.xml" Id="R50e27f5d7cf6441a" /><Relationship Type="http://schemas.openxmlformats.org/officeDocument/2006/relationships/slide" Target="/ppt/slides/slide3.xml" Id="Rbb1fb18abd4d4ef5" /><Relationship Type="http://schemas.openxmlformats.org/officeDocument/2006/relationships/slide" Target="/ppt/slides/slide4.xml" Id="R6afe0396cdb84c7e" /><Relationship Type="http://schemas.openxmlformats.org/officeDocument/2006/relationships/slide" Target="/ppt/slides/slide5.xml" Id="R7de0055590c541cd" /><Relationship Type="http://schemas.openxmlformats.org/officeDocument/2006/relationships/slide" Target="/ppt/slides/slide6.xml" Id="Rf437df60c6b2443b" /><Relationship Type="http://schemas.openxmlformats.org/officeDocument/2006/relationships/slide" Target="/ppt/slides/slide7.xml" Id="R39ebccd1645c41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94ae9a8aad45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451097a35e46f9" /><Relationship Type="http://schemas.openxmlformats.org/officeDocument/2006/relationships/theme" Target="/ppt/slideMasters/theme/theme1.xml" Id="Rdbf51be27c724b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451097a35e46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9dcac552647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226a4e02440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7fa848dff49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465252325540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45a0abc7843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05cd64f9848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32088877746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KENNETH KNUTSEN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KNUTSEN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363 300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−241 677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1 444 642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35 337 081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65 339 391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KNUTSEN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Birkedalsveien 24A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4640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916 995 911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KENNETH KNUTSEN AS</a:t>
            </a:r>
          </a:p>
        </p:txBody>
      </p:sp>
    </p:spTree>
  </p:cSld>
  <p:clrMapOvr>
    <a:masterClrMapping xmlns:a="http://schemas.openxmlformats.org/drawingml/2006/main"/>
  </p:clrMapOvr>
</p:sld>
</file>