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ee64f0d8a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470f8bdfb4a22"/>
  </p:sldMasterIdLst>
  <p:sldIdLst>
    <p:sldId xmlns:r="http://schemas.openxmlformats.org/officeDocument/2006/relationships" id="256" r:id="R75b2d04e68cd4915"/>
    <p:sldId xmlns:r="http://schemas.openxmlformats.org/officeDocument/2006/relationships" id="257" r:id="R5b4310ad9c5544b9"/>
    <p:sldId xmlns:r="http://schemas.openxmlformats.org/officeDocument/2006/relationships" id="258" r:id="R090d257a742f4551"/>
    <p:sldId xmlns:r="http://schemas.openxmlformats.org/officeDocument/2006/relationships" id="259" r:id="Rdc2742beb4f740ec"/>
    <p:sldId xmlns:r="http://schemas.openxmlformats.org/officeDocument/2006/relationships" id="260" r:id="R52f53ce2a7044303"/>
    <p:sldId xmlns:r="http://schemas.openxmlformats.org/officeDocument/2006/relationships" id="261" r:id="R316bbc141ab04019"/>
    <p:sldId xmlns:r="http://schemas.openxmlformats.org/officeDocument/2006/relationships" id="262" r:id="Rbcc36a7f9f1f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470f8bdfb4a22" /><Relationship Type="http://schemas.openxmlformats.org/officeDocument/2006/relationships/slide" Target="/ppt/slides/slide1.xml" Id="R75b2d04e68cd4915" /><Relationship Type="http://schemas.openxmlformats.org/officeDocument/2006/relationships/slide" Target="/ppt/slides/slide2.xml" Id="R5b4310ad9c5544b9" /><Relationship Type="http://schemas.openxmlformats.org/officeDocument/2006/relationships/slide" Target="/ppt/slides/slide3.xml" Id="R090d257a742f4551" /><Relationship Type="http://schemas.openxmlformats.org/officeDocument/2006/relationships/slide" Target="/ppt/slides/slide4.xml" Id="Rdc2742beb4f740ec" /><Relationship Type="http://schemas.openxmlformats.org/officeDocument/2006/relationships/slide" Target="/ppt/slides/slide5.xml" Id="R52f53ce2a7044303" /><Relationship Type="http://schemas.openxmlformats.org/officeDocument/2006/relationships/slide" Target="/ppt/slides/slide6.xml" Id="R316bbc141ab04019" /><Relationship Type="http://schemas.openxmlformats.org/officeDocument/2006/relationships/slide" Target="/ppt/slides/slide7.xml" Id="Rbcc36a7f9f1f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c0fc77c3a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b877b2364ad9" /><Relationship Type="http://schemas.openxmlformats.org/officeDocument/2006/relationships/theme" Target="/ppt/slideMasters/theme/theme1.xml" Id="R4bdfd3e679e4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3b877b236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ee1e1c04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9b1c2545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e704ead11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2928c02d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756a9ce7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34cb297d7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557d4490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HHH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73 317 118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73 728 621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HALVORSEN HORTEMO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