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24c50e6718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715c314b914a42"/>
  </p:sldMasterIdLst>
  <p:sldIdLst>
    <p:sldId xmlns:r="http://schemas.openxmlformats.org/officeDocument/2006/relationships" id="256" r:id="R042dfaefb81c4256"/>
    <p:sldId xmlns:r="http://schemas.openxmlformats.org/officeDocument/2006/relationships" id="257" r:id="R6e827156430946c0"/>
    <p:sldId xmlns:r="http://schemas.openxmlformats.org/officeDocument/2006/relationships" id="258" r:id="R2393d01d5a18495a"/>
    <p:sldId xmlns:r="http://schemas.openxmlformats.org/officeDocument/2006/relationships" id="259" r:id="R2b3352fe55454a86"/>
    <p:sldId xmlns:r="http://schemas.openxmlformats.org/officeDocument/2006/relationships" id="260" r:id="R6dbe6bc56abe4571"/>
    <p:sldId xmlns:r="http://schemas.openxmlformats.org/officeDocument/2006/relationships" id="261" r:id="R85998075bf1f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15c314b914a42" /><Relationship Type="http://schemas.openxmlformats.org/officeDocument/2006/relationships/slide" Target="/ppt/slides/slide1.xml" Id="R042dfaefb81c4256" /><Relationship Type="http://schemas.openxmlformats.org/officeDocument/2006/relationships/slide" Target="/ppt/slides/slide2.xml" Id="R6e827156430946c0" /><Relationship Type="http://schemas.openxmlformats.org/officeDocument/2006/relationships/slide" Target="/ppt/slides/slide3.xml" Id="R2393d01d5a18495a" /><Relationship Type="http://schemas.openxmlformats.org/officeDocument/2006/relationships/slide" Target="/ppt/slides/slide4.xml" Id="R2b3352fe55454a86" /><Relationship Type="http://schemas.openxmlformats.org/officeDocument/2006/relationships/slide" Target="/ppt/slides/slide5.xml" Id="R6dbe6bc56abe4571" /><Relationship Type="http://schemas.openxmlformats.org/officeDocument/2006/relationships/slide" Target="/ppt/slides/slide6.xml" Id="R85998075bf1f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45e64cb96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9d71ecb684a9f" /><Relationship Type="http://schemas.openxmlformats.org/officeDocument/2006/relationships/theme" Target="/ppt/slideMasters/theme/theme1.xml" Id="R652cbf99ad2b42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9d71ecb68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37dd23a35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80662e1ca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ffe098ee8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14c0b93f94b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b73db976848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516748969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HHH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HHH VENTURES AS</a:t>
            </a:r>
          </a:p>
        </p:txBody>
      </p:sp>
    </p:spTree>
  </p:cSld>
  <p:clrMapOvr>
    <a:masterClrMapping xmlns:a="http://schemas.openxmlformats.org/drawingml/2006/main"/>
  </p:clrMapOvr>
</p:sld>
</file>