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261c82a29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c5c5d391c4656"/>
  </p:sldMasterIdLst>
  <p:sldIdLst>
    <p:sldId xmlns:r="http://schemas.openxmlformats.org/officeDocument/2006/relationships" id="256" r:id="R16c6ecc335324b06"/>
    <p:sldId xmlns:r="http://schemas.openxmlformats.org/officeDocument/2006/relationships" id="257" r:id="R3567c8caad5643cb"/>
    <p:sldId xmlns:r="http://schemas.openxmlformats.org/officeDocument/2006/relationships" id="258" r:id="Rb8061809986242f0"/>
    <p:sldId xmlns:r="http://schemas.openxmlformats.org/officeDocument/2006/relationships" id="259" r:id="R063d6cd8f2fa4077"/>
    <p:sldId xmlns:r="http://schemas.openxmlformats.org/officeDocument/2006/relationships" id="260" r:id="Rf3d1ca05d4af4919"/>
    <p:sldId xmlns:r="http://schemas.openxmlformats.org/officeDocument/2006/relationships" id="261" r:id="Ree392164e3054388"/>
    <p:sldId xmlns:r="http://schemas.openxmlformats.org/officeDocument/2006/relationships" id="262" r:id="Rd51136ebd472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c5c5d391c4656" /><Relationship Type="http://schemas.openxmlformats.org/officeDocument/2006/relationships/slide" Target="/ppt/slides/slide1.xml" Id="R16c6ecc335324b06" /><Relationship Type="http://schemas.openxmlformats.org/officeDocument/2006/relationships/slide" Target="/ppt/slides/slide2.xml" Id="R3567c8caad5643cb" /><Relationship Type="http://schemas.openxmlformats.org/officeDocument/2006/relationships/slide" Target="/ppt/slides/slide3.xml" Id="Rb8061809986242f0" /><Relationship Type="http://schemas.openxmlformats.org/officeDocument/2006/relationships/slide" Target="/ppt/slides/slide4.xml" Id="R063d6cd8f2fa4077" /><Relationship Type="http://schemas.openxmlformats.org/officeDocument/2006/relationships/slide" Target="/ppt/slides/slide5.xml" Id="Rf3d1ca05d4af4919" /><Relationship Type="http://schemas.openxmlformats.org/officeDocument/2006/relationships/slide" Target="/ppt/slides/slide6.xml" Id="Ree392164e3054388" /><Relationship Type="http://schemas.openxmlformats.org/officeDocument/2006/relationships/slide" Target="/ppt/slides/slide7.xml" Id="Rd51136ebd472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d841a9784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807a18874f45" /><Relationship Type="http://schemas.openxmlformats.org/officeDocument/2006/relationships/theme" Target="/ppt/slideMasters/theme/theme1.xml" Id="Rca73f91863d0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c807a1887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f8567c81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6bf5e4e8f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42988a1ea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27d30d05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230a73fa1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162b6443c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d172a534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45 234 443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76 408 639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VICTOR TSCHUDI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916 938 659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