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cefbb8627604ef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f42ef6c73404f2b"/>
  </p:sldMasterIdLst>
  <p:sldIdLst>
    <p:sldId xmlns:r="http://schemas.openxmlformats.org/officeDocument/2006/relationships" id="256" r:id="Rb1802511c0374a34"/>
    <p:sldId xmlns:r="http://schemas.openxmlformats.org/officeDocument/2006/relationships" id="257" r:id="Rca7fdd5e658c43fe"/>
    <p:sldId xmlns:r="http://schemas.openxmlformats.org/officeDocument/2006/relationships" id="258" r:id="R0a1aad6f8be14cb1"/>
    <p:sldId xmlns:r="http://schemas.openxmlformats.org/officeDocument/2006/relationships" id="259" r:id="R6d02f77118fc4796"/>
    <p:sldId xmlns:r="http://schemas.openxmlformats.org/officeDocument/2006/relationships" id="260" r:id="R52f1fb80814f4c65"/>
    <p:sldId xmlns:r="http://schemas.openxmlformats.org/officeDocument/2006/relationships" id="261" r:id="R44faee5aa7bb493c"/>
    <p:sldId xmlns:r="http://schemas.openxmlformats.org/officeDocument/2006/relationships" id="262" r:id="R8a56443355b8499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42ef6c73404f2b" /><Relationship Type="http://schemas.openxmlformats.org/officeDocument/2006/relationships/slide" Target="/ppt/slides/slide1.xml" Id="Rb1802511c0374a34" /><Relationship Type="http://schemas.openxmlformats.org/officeDocument/2006/relationships/slide" Target="/ppt/slides/slide2.xml" Id="Rca7fdd5e658c43fe" /><Relationship Type="http://schemas.openxmlformats.org/officeDocument/2006/relationships/slide" Target="/ppt/slides/slide3.xml" Id="R0a1aad6f8be14cb1" /><Relationship Type="http://schemas.openxmlformats.org/officeDocument/2006/relationships/slide" Target="/ppt/slides/slide4.xml" Id="R6d02f77118fc4796" /><Relationship Type="http://schemas.openxmlformats.org/officeDocument/2006/relationships/slide" Target="/ppt/slides/slide5.xml" Id="R52f1fb80814f4c65" /><Relationship Type="http://schemas.openxmlformats.org/officeDocument/2006/relationships/slide" Target="/ppt/slides/slide6.xml" Id="R44faee5aa7bb493c" /><Relationship Type="http://schemas.openxmlformats.org/officeDocument/2006/relationships/slide" Target="/ppt/slides/slide7.xml" Id="R8a56443355b8499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08100f6cd7412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4454523ce54ff2" /><Relationship Type="http://schemas.openxmlformats.org/officeDocument/2006/relationships/theme" Target="/ppt/slideMasters/theme/theme1.xml" Id="R7a9937046c5b4af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c4454523ce54ff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aad8ff41ca4a8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79486e3eee4cb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4bcf7d8f9f416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176a2963f7498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cec6b8648a490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07b575ff8e420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74cbbe8dda420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TUSSA KRAFT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TUSSA KRAFT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TUSSA KRAFT AS ble etablert [år] og holder til i Hovdebygda.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TUSSA KRAFT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TUSSA KRAFT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TUSSA KRAFT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42 134 929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−13 185 939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146 284 018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1 733 622 820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3 082 070 407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TUSSA KRAFT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ØRSTA KOMMUNE  –  22,9 %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VOLDA KOMMUNE  –  14,8 %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KOMMUNAL LANDSPENSJONSKASSE  –  13,9 %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HERØY KOMMUNE  –  11,5 %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ØRSTA KOMMUNE  –  9,5 %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HAREID KOMMUNE  –  6,2 %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TUSSA KRAFT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Langemyra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6160 Hovdebygda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04 62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firmapost@tussa.no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916 929 641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TUSSA KRAFT AS</a:t>
            </a:r>
          </a:p>
        </p:txBody>
      </p:sp>
    </p:spTree>
  </p:cSld>
  <p:clrMapOvr>
    <a:masterClrMapping xmlns:a="http://schemas.openxmlformats.org/drawingml/2006/main"/>
  </p:clrMapOvr>
</p:sld>
</file>