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5d1caf7cf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3572eda7b4136"/>
  </p:sldMasterIdLst>
  <p:sldIdLst>
    <p:sldId xmlns:r="http://schemas.openxmlformats.org/officeDocument/2006/relationships" id="256" r:id="Rd0c2dbaa376a4c00"/>
    <p:sldId xmlns:r="http://schemas.openxmlformats.org/officeDocument/2006/relationships" id="257" r:id="R2f9da2b280e64ffb"/>
    <p:sldId xmlns:r="http://schemas.openxmlformats.org/officeDocument/2006/relationships" id="258" r:id="R62d9f27d6e2a4e38"/>
    <p:sldId xmlns:r="http://schemas.openxmlformats.org/officeDocument/2006/relationships" id="259" r:id="R454138c1cc374724"/>
    <p:sldId xmlns:r="http://schemas.openxmlformats.org/officeDocument/2006/relationships" id="260" r:id="R36adb4e0825240a5"/>
    <p:sldId xmlns:r="http://schemas.openxmlformats.org/officeDocument/2006/relationships" id="261" r:id="R74ae7535cbcf4577"/>
    <p:sldId xmlns:r="http://schemas.openxmlformats.org/officeDocument/2006/relationships" id="262" r:id="R0ae2d69bf76f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3572eda7b4136" /><Relationship Type="http://schemas.openxmlformats.org/officeDocument/2006/relationships/slide" Target="/ppt/slides/slide1.xml" Id="Rd0c2dbaa376a4c00" /><Relationship Type="http://schemas.openxmlformats.org/officeDocument/2006/relationships/slide" Target="/ppt/slides/slide2.xml" Id="R2f9da2b280e64ffb" /><Relationship Type="http://schemas.openxmlformats.org/officeDocument/2006/relationships/slide" Target="/ppt/slides/slide3.xml" Id="R62d9f27d6e2a4e38" /><Relationship Type="http://schemas.openxmlformats.org/officeDocument/2006/relationships/slide" Target="/ppt/slides/slide4.xml" Id="R454138c1cc374724" /><Relationship Type="http://schemas.openxmlformats.org/officeDocument/2006/relationships/slide" Target="/ppt/slides/slide5.xml" Id="R36adb4e0825240a5" /><Relationship Type="http://schemas.openxmlformats.org/officeDocument/2006/relationships/slide" Target="/ppt/slides/slide6.xml" Id="R74ae7535cbcf4577" /><Relationship Type="http://schemas.openxmlformats.org/officeDocument/2006/relationships/slide" Target="/ppt/slides/slide7.xml" Id="R0ae2d69bf76f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6c1620d68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9309f1a444187" /><Relationship Type="http://schemas.openxmlformats.org/officeDocument/2006/relationships/theme" Target="/ppt/slideMasters/theme/theme1.xml" Id="R9fbf4742dc39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9309f1a44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a3348b23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e3f54b08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495fa18a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084d31c57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c6992bd62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196e8323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1dd09e94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