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74542e5bc144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d7e750bc1146ac"/>
  </p:sldMasterIdLst>
  <p:sldIdLst>
    <p:sldId xmlns:r="http://schemas.openxmlformats.org/officeDocument/2006/relationships" id="256" r:id="R723d84b22e514ffe"/>
    <p:sldId xmlns:r="http://schemas.openxmlformats.org/officeDocument/2006/relationships" id="257" r:id="R3183408b60364438"/>
    <p:sldId xmlns:r="http://schemas.openxmlformats.org/officeDocument/2006/relationships" id="258" r:id="Rca18eb674fae4f9a"/>
    <p:sldId xmlns:r="http://schemas.openxmlformats.org/officeDocument/2006/relationships" id="259" r:id="R82b2eb147e604dc1"/>
    <p:sldId xmlns:r="http://schemas.openxmlformats.org/officeDocument/2006/relationships" id="260" r:id="Rafab2d9782ea4bfd"/>
    <p:sldId xmlns:r="http://schemas.openxmlformats.org/officeDocument/2006/relationships" id="261" r:id="R79819aa84d74464e"/>
    <p:sldId xmlns:r="http://schemas.openxmlformats.org/officeDocument/2006/relationships" id="262" r:id="Rc110f29ceee947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7e750bc1146ac" /><Relationship Type="http://schemas.openxmlformats.org/officeDocument/2006/relationships/slide" Target="/ppt/slides/slide1.xml" Id="R723d84b22e514ffe" /><Relationship Type="http://schemas.openxmlformats.org/officeDocument/2006/relationships/slide" Target="/ppt/slides/slide2.xml" Id="R3183408b60364438" /><Relationship Type="http://schemas.openxmlformats.org/officeDocument/2006/relationships/slide" Target="/ppt/slides/slide3.xml" Id="Rca18eb674fae4f9a" /><Relationship Type="http://schemas.openxmlformats.org/officeDocument/2006/relationships/slide" Target="/ppt/slides/slide4.xml" Id="R82b2eb147e604dc1" /><Relationship Type="http://schemas.openxmlformats.org/officeDocument/2006/relationships/slide" Target="/ppt/slides/slide5.xml" Id="Rafab2d9782ea4bfd" /><Relationship Type="http://schemas.openxmlformats.org/officeDocument/2006/relationships/slide" Target="/ppt/slides/slide6.xml" Id="R79819aa84d74464e" /><Relationship Type="http://schemas.openxmlformats.org/officeDocument/2006/relationships/slide" Target="/ppt/slides/slide7.xml" Id="Rc110f29ceee947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4af6fd21f43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6b6ae8da747b4" /><Relationship Type="http://schemas.openxmlformats.org/officeDocument/2006/relationships/theme" Target="/ppt/slideMasters/theme/theme1.xml" Id="Ra90427be2e394a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d6b6ae8da747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b3b82025649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e8b09380e45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52d4423ea40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328f29f8d40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4e4cf9dda4b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0fc6aff3a41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a939966ac4e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INVEST NR 10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INVEST NR 10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−1 434 878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−1 407 889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155 280 543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155 331 327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 AS  –  91,3 %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LANGODDEN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CVP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CROSS INVEST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MOTRI AS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Credo Partners AS, Stortingsgata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916 868 278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INVEST NR 10 AS</a:t>
            </a:r>
          </a:p>
        </p:txBody>
      </p:sp>
    </p:spTree>
  </p:cSld>
  <p:clrMapOvr>
    <a:masterClrMapping xmlns:a="http://schemas.openxmlformats.org/drawingml/2006/main"/>
  </p:clrMapOvr>
</p:sld>
</file>