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9906b2616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6649d020d40a7"/>
  </p:sldMasterIdLst>
  <p:sldIdLst>
    <p:sldId xmlns:r="http://schemas.openxmlformats.org/officeDocument/2006/relationships" id="256" r:id="R17473f9d43dc4be0"/>
    <p:sldId xmlns:r="http://schemas.openxmlformats.org/officeDocument/2006/relationships" id="257" r:id="R057d363558b94721"/>
    <p:sldId xmlns:r="http://schemas.openxmlformats.org/officeDocument/2006/relationships" id="258" r:id="R001530a7a67f4904"/>
    <p:sldId xmlns:r="http://schemas.openxmlformats.org/officeDocument/2006/relationships" id="259" r:id="R16ca82cfcdba4617"/>
    <p:sldId xmlns:r="http://schemas.openxmlformats.org/officeDocument/2006/relationships" id="260" r:id="R4381e6bbb90c4729"/>
    <p:sldId xmlns:r="http://schemas.openxmlformats.org/officeDocument/2006/relationships" id="261" r:id="R83a5de18308942d4"/>
    <p:sldId xmlns:r="http://schemas.openxmlformats.org/officeDocument/2006/relationships" id="262" r:id="R2a46294a13b4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6649d020d40a7" /><Relationship Type="http://schemas.openxmlformats.org/officeDocument/2006/relationships/slide" Target="/ppt/slides/slide1.xml" Id="R17473f9d43dc4be0" /><Relationship Type="http://schemas.openxmlformats.org/officeDocument/2006/relationships/slide" Target="/ppt/slides/slide2.xml" Id="R057d363558b94721" /><Relationship Type="http://schemas.openxmlformats.org/officeDocument/2006/relationships/slide" Target="/ppt/slides/slide3.xml" Id="R001530a7a67f4904" /><Relationship Type="http://schemas.openxmlformats.org/officeDocument/2006/relationships/slide" Target="/ppt/slides/slide4.xml" Id="R16ca82cfcdba4617" /><Relationship Type="http://schemas.openxmlformats.org/officeDocument/2006/relationships/slide" Target="/ppt/slides/slide5.xml" Id="R4381e6bbb90c4729" /><Relationship Type="http://schemas.openxmlformats.org/officeDocument/2006/relationships/slide" Target="/ppt/slides/slide6.xml" Id="R83a5de18308942d4" /><Relationship Type="http://schemas.openxmlformats.org/officeDocument/2006/relationships/slide" Target="/ppt/slides/slide7.xml" Id="R2a46294a13b4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d1e2fc763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a3c06246d49fe" /><Relationship Type="http://schemas.openxmlformats.org/officeDocument/2006/relationships/theme" Target="/ppt/slideMasters/theme/theme1.xml" Id="Rc5c824256d2e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a3c06246d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652057cc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7283a191d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a058a2b1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aefdada8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8c777483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04758cfd49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5177b881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