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555b4746f44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c139a4ddb43c4"/>
  </p:sldMasterIdLst>
  <p:sldIdLst>
    <p:sldId xmlns:r="http://schemas.openxmlformats.org/officeDocument/2006/relationships" id="256" r:id="Re8a2bc94eab54b2a"/>
    <p:sldId xmlns:r="http://schemas.openxmlformats.org/officeDocument/2006/relationships" id="257" r:id="R348b2a60fecf4f72"/>
    <p:sldId xmlns:r="http://schemas.openxmlformats.org/officeDocument/2006/relationships" id="258" r:id="R3b519197b1af4207"/>
    <p:sldId xmlns:r="http://schemas.openxmlformats.org/officeDocument/2006/relationships" id="259" r:id="R96e0050395904414"/>
    <p:sldId xmlns:r="http://schemas.openxmlformats.org/officeDocument/2006/relationships" id="260" r:id="R153786e7aa3f480b"/>
    <p:sldId xmlns:r="http://schemas.openxmlformats.org/officeDocument/2006/relationships" id="261" r:id="R7ca6815fd61847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c139a4ddb43c4" /><Relationship Type="http://schemas.openxmlformats.org/officeDocument/2006/relationships/slide" Target="/ppt/slides/slide1.xml" Id="Re8a2bc94eab54b2a" /><Relationship Type="http://schemas.openxmlformats.org/officeDocument/2006/relationships/slide" Target="/ppt/slides/slide2.xml" Id="R348b2a60fecf4f72" /><Relationship Type="http://schemas.openxmlformats.org/officeDocument/2006/relationships/slide" Target="/ppt/slides/slide3.xml" Id="R3b519197b1af4207" /><Relationship Type="http://schemas.openxmlformats.org/officeDocument/2006/relationships/slide" Target="/ppt/slides/slide4.xml" Id="R96e0050395904414" /><Relationship Type="http://schemas.openxmlformats.org/officeDocument/2006/relationships/slide" Target="/ppt/slides/slide5.xml" Id="R153786e7aa3f480b" /><Relationship Type="http://schemas.openxmlformats.org/officeDocument/2006/relationships/slide" Target="/ppt/slides/slide6.xml" Id="R7ca6815fd61847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c368c86e141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19efaf84446d6" /><Relationship Type="http://schemas.openxmlformats.org/officeDocument/2006/relationships/theme" Target="/ppt/slideMasters/theme/theme1.xml" Id="R62462ccc23894f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719efaf84446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57c273171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fe0c3020c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5c61e5e5a42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a4925673543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18f668f5b4d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bc2ddf7224f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