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dfac8a983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129a510c1481a"/>
  </p:sldMasterIdLst>
  <p:sldIdLst>
    <p:sldId xmlns:r="http://schemas.openxmlformats.org/officeDocument/2006/relationships" id="256" r:id="Reeabbe48f54e4c92"/>
    <p:sldId xmlns:r="http://schemas.openxmlformats.org/officeDocument/2006/relationships" id="257" r:id="Rffcc79734b524ac8"/>
    <p:sldId xmlns:r="http://schemas.openxmlformats.org/officeDocument/2006/relationships" id="258" r:id="R32fc245cd80646f0"/>
    <p:sldId xmlns:r="http://schemas.openxmlformats.org/officeDocument/2006/relationships" id="259" r:id="Rdf65db05f8a54281"/>
    <p:sldId xmlns:r="http://schemas.openxmlformats.org/officeDocument/2006/relationships" id="260" r:id="R2c688af6f5894244"/>
    <p:sldId xmlns:r="http://schemas.openxmlformats.org/officeDocument/2006/relationships" id="261" r:id="R376e96e0504f406a"/>
    <p:sldId xmlns:r="http://schemas.openxmlformats.org/officeDocument/2006/relationships" id="262" r:id="Re0b8f066f588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129a510c1481a" /><Relationship Type="http://schemas.openxmlformats.org/officeDocument/2006/relationships/slide" Target="/ppt/slides/slide1.xml" Id="Reeabbe48f54e4c92" /><Relationship Type="http://schemas.openxmlformats.org/officeDocument/2006/relationships/slide" Target="/ppt/slides/slide2.xml" Id="Rffcc79734b524ac8" /><Relationship Type="http://schemas.openxmlformats.org/officeDocument/2006/relationships/slide" Target="/ppt/slides/slide3.xml" Id="R32fc245cd80646f0" /><Relationship Type="http://schemas.openxmlformats.org/officeDocument/2006/relationships/slide" Target="/ppt/slides/slide4.xml" Id="Rdf65db05f8a54281" /><Relationship Type="http://schemas.openxmlformats.org/officeDocument/2006/relationships/slide" Target="/ppt/slides/slide5.xml" Id="R2c688af6f5894244" /><Relationship Type="http://schemas.openxmlformats.org/officeDocument/2006/relationships/slide" Target="/ppt/slides/slide6.xml" Id="R376e96e0504f406a" /><Relationship Type="http://schemas.openxmlformats.org/officeDocument/2006/relationships/slide" Target="/ppt/slides/slide7.xml" Id="Re0b8f066f588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e6fe252d0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1256df53b4037" /><Relationship Type="http://schemas.openxmlformats.org/officeDocument/2006/relationships/theme" Target="/ppt/slideMasters/theme/theme1.xml" Id="Rc009b560ccde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1256df53b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808a4ffb3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3305ff07a4e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65c090dac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f5fe5b168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97c8a7c1d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999eb391b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2f2bc434b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SJULASS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SJULASS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13 014 524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13 700 538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 LASSESEN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Storengveien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916 695 942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SJULASS AS</a:t>
            </a:r>
          </a:p>
        </p:txBody>
      </p:sp>
    </p:spTree>
  </p:cSld>
  <p:clrMapOvr>
    <a:masterClrMapping xmlns:a="http://schemas.openxmlformats.org/drawingml/2006/main"/>
  </p:clrMapOvr>
</p:sld>
</file>