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f8b839bb5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0bcf757464491"/>
  </p:sldMasterIdLst>
  <p:sldIdLst>
    <p:sldId xmlns:r="http://schemas.openxmlformats.org/officeDocument/2006/relationships" id="256" r:id="R5f406f190e3b4b37"/>
    <p:sldId xmlns:r="http://schemas.openxmlformats.org/officeDocument/2006/relationships" id="257" r:id="Rbd36e4faf07440d6"/>
    <p:sldId xmlns:r="http://schemas.openxmlformats.org/officeDocument/2006/relationships" id="258" r:id="R722340e20d2441ac"/>
    <p:sldId xmlns:r="http://schemas.openxmlformats.org/officeDocument/2006/relationships" id="259" r:id="Rad8df046b2304cea"/>
    <p:sldId xmlns:r="http://schemas.openxmlformats.org/officeDocument/2006/relationships" id="260" r:id="R75779a3225e545c6"/>
    <p:sldId xmlns:r="http://schemas.openxmlformats.org/officeDocument/2006/relationships" id="261" r:id="R99f0bc5f27024939"/>
    <p:sldId xmlns:r="http://schemas.openxmlformats.org/officeDocument/2006/relationships" id="262" r:id="R83ea4c0347a1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0bcf757464491" /><Relationship Type="http://schemas.openxmlformats.org/officeDocument/2006/relationships/slide" Target="/ppt/slides/slide1.xml" Id="R5f406f190e3b4b37" /><Relationship Type="http://schemas.openxmlformats.org/officeDocument/2006/relationships/slide" Target="/ppt/slides/slide2.xml" Id="Rbd36e4faf07440d6" /><Relationship Type="http://schemas.openxmlformats.org/officeDocument/2006/relationships/slide" Target="/ppt/slides/slide3.xml" Id="R722340e20d2441ac" /><Relationship Type="http://schemas.openxmlformats.org/officeDocument/2006/relationships/slide" Target="/ppt/slides/slide4.xml" Id="Rad8df046b2304cea" /><Relationship Type="http://schemas.openxmlformats.org/officeDocument/2006/relationships/slide" Target="/ppt/slides/slide5.xml" Id="R75779a3225e545c6" /><Relationship Type="http://schemas.openxmlformats.org/officeDocument/2006/relationships/slide" Target="/ppt/slides/slide6.xml" Id="R99f0bc5f27024939" /><Relationship Type="http://schemas.openxmlformats.org/officeDocument/2006/relationships/slide" Target="/ppt/slides/slide7.xml" Id="R83ea4c0347a1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0150197e1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21fd1fc62479d" /><Relationship Type="http://schemas.openxmlformats.org/officeDocument/2006/relationships/theme" Target="/ppt/slideMasters/theme/theme1.xml" Id="Re4f92a7a17bb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21fd1fc62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4909b0b95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9762ef07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642eb4ed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9d78cd0c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a0860ba6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5799b6f324d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ac934ac5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