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05b67b063046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0e842fe32d474c"/>
  </p:sldMasterIdLst>
  <p:sldIdLst>
    <p:sldId xmlns:r="http://schemas.openxmlformats.org/officeDocument/2006/relationships" id="256" r:id="R0b6ef06634874cb1"/>
    <p:sldId xmlns:r="http://schemas.openxmlformats.org/officeDocument/2006/relationships" id="257" r:id="Rfa0b54d294f04c0c"/>
    <p:sldId xmlns:r="http://schemas.openxmlformats.org/officeDocument/2006/relationships" id="258" r:id="R0ac30edfa4614973"/>
    <p:sldId xmlns:r="http://schemas.openxmlformats.org/officeDocument/2006/relationships" id="259" r:id="R0416f1df264e438a"/>
    <p:sldId xmlns:r="http://schemas.openxmlformats.org/officeDocument/2006/relationships" id="260" r:id="R7680d7020ab34d78"/>
    <p:sldId xmlns:r="http://schemas.openxmlformats.org/officeDocument/2006/relationships" id="261" r:id="R24de11bbde084d7d"/>
    <p:sldId xmlns:r="http://schemas.openxmlformats.org/officeDocument/2006/relationships" id="262" r:id="Rb0bdc5b0bd0648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0e842fe32d474c" /><Relationship Type="http://schemas.openxmlformats.org/officeDocument/2006/relationships/slide" Target="/ppt/slides/slide1.xml" Id="R0b6ef06634874cb1" /><Relationship Type="http://schemas.openxmlformats.org/officeDocument/2006/relationships/slide" Target="/ppt/slides/slide2.xml" Id="Rfa0b54d294f04c0c" /><Relationship Type="http://schemas.openxmlformats.org/officeDocument/2006/relationships/slide" Target="/ppt/slides/slide3.xml" Id="R0ac30edfa4614973" /><Relationship Type="http://schemas.openxmlformats.org/officeDocument/2006/relationships/slide" Target="/ppt/slides/slide4.xml" Id="R0416f1df264e438a" /><Relationship Type="http://schemas.openxmlformats.org/officeDocument/2006/relationships/slide" Target="/ppt/slides/slide5.xml" Id="R7680d7020ab34d78" /><Relationship Type="http://schemas.openxmlformats.org/officeDocument/2006/relationships/slide" Target="/ppt/slides/slide6.xml" Id="R24de11bbde084d7d" /><Relationship Type="http://schemas.openxmlformats.org/officeDocument/2006/relationships/slide" Target="/ppt/slides/slide7.xml" Id="Rb0bdc5b0bd0648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3219071d9e48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3bfbd0e124169" /><Relationship Type="http://schemas.openxmlformats.org/officeDocument/2006/relationships/theme" Target="/ppt/slideMasters/theme/theme1.xml" Id="Rb609ff52a13f4d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43bfbd0e1241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29c9426fc4c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1b9e1313748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d75510a794c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176162dc049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1c72454034d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af53ddd9140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507466f854a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KYST-REVISJON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KYST-REVISJON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25 552 035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10 762 033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25 801 791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LAKSRAET GÅRD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02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vras@vras.no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916 616 031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