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1bdc36fe27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0ff0954eaf4e99"/>
  </p:sldMasterIdLst>
  <p:sldIdLst>
    <p:sldId xmlns:r="http://schemas.openxmlformats.org/officeDocument/2006/relationships" id="256" r:id="Rd3a5e9cf34364313"/>
    <p:sldId xmlns:r="http://schemas.openxmlformats.org/officeDocument/2006/relationships" id="257" r:id="R433b3fa25d704529"/>
    <p:sldId xmlns:r="http://schemas.openxmlformats.org/officeDocument/2006/relationships" id="258" r:id="R1d4936ceef0f4b19"/>
    <p:sldId xmlns:r="http://schemas.openxmlformats.org/officeDocument/2006/relationships" id="259" r:id="R7a4de24b5c68441d"/>
    <p:sldId xmlns:r="http://schemas.openxmlformats.org/officeDocument/2006/relationships" id="260" r:id="R4ac3fb7f69ad42ca"/>
    <p:sldId xmlns:r="http://schemas.openxmlformats.org/officeDocument/2006/relationships" id="261" r:id="R85a413afbdbf48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0ff0954eaf4e99" /><Relationship Type="http://schemas.openxmlformats.org/officeDocument/2006/relationships/slide" Target="/ppt/slides/slide1.xml" Id="Rd3a5e9cf34364313" /><Relationship Type="http://schemas.openxmlformats.org/officeDocument/2006/relationships/slide" Target="/ppt/slides/slide2.xml" Id="R433b3fa25d704529" /><Relationship Type="http://schemas.openxmlformats.org/officeDocument/2006/relationships/slide" Target="/ppt/slides/slide3.xml" Id="R1d4936ceef0f4b19" /><Relationship Type="http://schemas.openxmlformats.org/officeDocument/2006/relationships/slide" Target="/ppt/slides/slide4.xml" Id="R7a4de24b5c68441d" /><Relationship Type="http://schemas.openxmlformats.org/officeDocument/2006/relationships/slide" Target="/ppt/slides/slide5.xml" Id="R4ac3fb7f69ad42ca" /><Relationship Type="http://schemas.openxmlformats.org/officeDocument/2006/relationships/slide" Target="/ppt/slides/slide6.xml" Id="R85a413afbdbf48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69dcdaa00542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e617d37cf44f4" /><Relationship Type="http://schemas.openxmlformats.org/officeDocument/2006/relationships/theme" Target="/ppt/slideMasters/theme/theme1.xml" Id="R03abb2c840bd4f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8e617d37cf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2fc21a97447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b00b8707041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c5fda6b943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8ef776b2c4b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9d0eba26a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218199700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KYST-REVISJON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11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vras@vras.no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916 616 031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KYST-REVISJON AS</a:t>
            </a:r>
          </a:p>
        </p:txBody>
      </p:sp>
    </p:spTree>
  </p:cSld>
  <p:clrMapOvr>
    <a:masterClrMapping xmlns:a="http://schemas.openxmlformats.org/drawingml/2006/main"/>
  </p:clrMapOvr>
</p:sld>
</file>