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f651579a0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7fd17ff1d441d"/>
  </p:sldMasterIdLst>
  <p:sldIdLst>
    <p:sldId xmlns:r="http://schemas.openxmlformats.org/officeDocument/2006/relationships" id="256" r:id="Rd4c71040cbab47f4"/>
    <p:sldId xmlns:r="http://schemas.openxmlformats.org/officeDocument/2006/relationships" id="257" r:id="R652d70801ecb446c"/>
    <p:sldId xmlns:r="http://schemas.openxmlformats.org/officeDocument/2006/relationships" id="258" r:id="R65c3f77b6dd7426c"/>
    <p:sldId xmlns:r="http://schemas.openxmlformats.org/officeDocument/2006/relationships" id="259" r:id="R61490493c0764cf4"/>
    <p:sldId xmlns:r="http://schemas.openxmlformats.org/officeDocument/2006/relationships" id="260" r:id="Rd21a819840de41a7"/>
    <p:sldId xmlns:r="http://schemas.openxmlformats.org/officeDocument/2006/relationships" id="261" r:id="R0b7326bc520f4ce3"/>
    <p:sldId xmlns:r="http://schemas.openxmlformats.org/officeDocument/2006/relationships" id="262" r:id="R9a0c27267768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7fd17ff1d441d" /><Relationship Type="http://schemas.openxmlformats.org/officeDocument/2006/relationships/slide" Target="/ppt/slides/slide1.xml" Id="Rd4c71040cbab47f4" /><Relationship Type="http://schemas.openxmlformats.org/officeDocument/2006/relationships/slide" Target="/ppt/slides/slide2.xml" Id="R652d70801ecb446c" /><Relationship Type="http://schemas.openxmlformats.org/officeDocument/2006/relationships/slide" Target="/ppt/slides/slide3.xml" Id="R65c3f77b6dd7426c" /><Relationship Type="http://schemas.openxmlformats.org/officeDocument/2006/relationships/slide" Target="/ppt/slides/slide4.xml" Id="R61490493c0764cf4" /><Relationship Type="http://schemas.openxmlformats.org/officeDocument/2006/relationships/slide" Target="/ppt/slides/slide5.xml" Id="Rd21a819840de41a7" /><Relationship Type="http://schemas.openxmlformats.org/officeDocument/2006/relationships/slide" Target="/ppt/slides/slide6.xml" Id="R0b7326bc520f4ce3" /><Relationship Type="http://schemas.openxmlformats.org/officeDocument/2006/relationships/slide" Target="/ppt/slides/slide7.xml" Id="R9a0c27267768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5f0b4db80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31fd9e334bdd" /><Relationship Type="http://schemas.openxmlformats.org/officeDocument/2006/relationships/theme" Target="/ppt/slideMasters/theme/theme1.xml" Id="Rc31e7a794d08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431fd9e33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8cf0a92e5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6f679634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4b5cf72c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93208d7d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51e5d4f0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ad0d1134b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86e5659f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TI2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TI2 FINANS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1 802 913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KRISTIAN EREVIK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Kristian Erevik, Korpefaret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916 609 671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TI2 FINANS AS</a:t>
            </a:r>
          </a:p>
        </p:txBody>
      </p:sp>
    </p:spTree>
  </p:cSld>
  <p:clrMapOvr>
    <a:masterClrMapping xmlns:a="http://schemas.openxmlformats.org/drawingml/2006/main"/>
  </p:clrMapOvr>
</p:sld>
</file>