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1940cf9312b47c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2da710e1f6444f3"/>
  </p:sldMasterIdLst>
  <p:sldIdLst>
    <p:sldId xmlns:r="http://schemas.openxmlformats.org/officeDocument/2006/relationships" id="256" r:id="R68505cc2587e47fd"/>
    <p:sldId xmlns:r="http://schemas.openxmlformats.org/officeDocument/2006/relationships" id="257" r:id="R756ca9ad46ad4d3a"/>
    <p:sldId xmlns:r="http://schemas.openxmlformats.org/officeDocument/2006/relationships" id="258" r:id="Ra45794d674e74468"/>
    <p:sldId xmlns:r="http://schemas.openxmlformats.org/officeDocument/2006/relationships" id="259" r:id="R89ef071d6fb24425"/>
    <p:sldId xmlns:r="http://schemas.openxmlformats.org/officeDocument/2006/relationships" id="260" r:id="R57b24f6280f345cf"/>
    <p:sldId xmlns:r="http://schemas.openxmlformats.org/officeDocument/2006/relationships" id="261" r:id="R8aa4776be0e648eb"/>
    <p:sldId xmlns:r="http://schemas.openxmlformats.org/officeDocument/2006/relationships" id="262" r:id="R27259c665d3244d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2da710e1f6444f3" /><Relationship Type="http://schemas.openxmlformats.org/officeDocument/2006/relationships/slide" Target="/ppt/slides/slide1.xml" Id="R68505cc2587e47fd" /><Relationship Type="http://schemas.openxmlformats.org/officeDocument/2006/relationships/slide" Target="/ppt/slides/slide2.xml" Id="R756ca9ad46ad4d3a" /><Relationship Type="http://schemas.openxmlformats.org/officeDocument/2006/relationships/slide" Target="/ppt/slides/slide3.xml" Id="Ra45794d674e74468" /><Relationship Type="http://schemas.openxmlformats.org/officeDocument/2006/relationships/slide" Target="/ppt/slides/slide4.xml" Id="R89ef071d6fb24425" /><Relationship Type="http://schemas.openxmlformats.org/officeDocument/2006/relationships/slide" Target="/ppt/slides/slide5.xml" Id="R57b24f6280f345cf" /><Relationship Type="http://schemas.openxmlformats.org/officeDocument/2006/relationships/slide" Target="/ppt/slides/slide6.xml" Id="R8aa4776be0e648eb" /><Relationship Type="http://schemas.openxmlformats.org/officeDocument/2006/relationships/slide" Target="/ppt/slides/slide7.xml" Id="R27259c665d3244d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fadf6d4e9bc4cc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e947f5725b43d3" /><Relationship Type="http://schemas.openxmlformats.org/officeDocument/2006/relationships/theme" Target="/ppt/slideMasters/theme/theme1.xml" Id="R92dedeb43b23412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1e947f5725b43d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a38dea4f5a438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36a81b40ca4c1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5ed9c3eedc48c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0419cc0ea8484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c219ab95f0481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4f908531df457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ac59536c154a2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LØVE18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LØVE18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LØVE18 INVEST AS ble etablert [år] og holder til i Ålesund.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LØVE18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LØVE18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LØVE18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−2 544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−15 784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−59 362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240 099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LØVE18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LINDA KATRIN BERG SKÅR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LØVE18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Linda Skår, Hestholmvegen 18A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6014 Ålesund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lindaskaar@hotmail.com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916 579 314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LØVE18 INVEST AS</a:t>
            </a:r>
          </a:p>
        </p:txBody>
      </p:sp>
    </p:spTree>
  </p:cSld>
  <p:clrMapOvr>
    <a:masterClrMapping xmlns:a="http://schemas.openxmlformats.org/drawingml/2006/main"/>
  </p:clrMapOvr>
</p:sld>
</file>