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c9ef22c1e648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cf24b2d19a4bef"/>
  </p:sldMasterIdLst>
  <p:sldIdLst>
    <p:sldId xmlns:r="http://schemas.openxmlformats.org/officeDocument/2006/relationships" id="256" r:id="R6aa4fb7ac7da40c3"/>
    <p:sldId xmlns:r="http://schemas.openxmlformats.org/officeDocument/2006/relationships" id="257" r:id="R3dd74d10249c40d2"/>
    <p:sldId xmlns:r="http://schemas.openxmlformats.org/officeDocument/2006/relationships" id="258" r:id="Rbbeca605c9bb4d79"/>
    <p:sldId xmlns:r="http://schemas.openxmlformats.org/officeDocument/2006/relationships" id="259" r:id="Rec65e098ec5e46e2"/>
    <p:sldId xmlns:r="http://schemas.openxmlformats.org/officeDocument/2006/relationships" id="260" r:id="Rc3261de3bc5f4feb"/>
    <p:sldId xmlns:r="http://schemas.openxmlformats.org/officeDocument/2006/relationships" id="261" r:id="R524b52c29f1d4de9"/>
    <p:sldId xmlns:r="http://schemas.openxmlformats.org/officeDocument/2006/relationships" id="262" r:id="Rce46e75cfd4e49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cf24b2d19a4bef" /><Relationship Type="http://schemas.openxmlformats.org/officeDocument/2006/relationships/slide" Target="/ppt/slides/slide1.xml" Id="R6aa4fb7ac7da40c3" /><Relationship Type="http://schemas.openxmlformats.org/officeDocument/2006/relationships/slide" Target="/ppt/slides/slide2.xml" Id="R3dd74d10249c40d2" /><Relationship Type="http://schemas.openxmlformats.org/officeDocument/2006/relationships/slide" Target="/ppt/slides/slide3.xml" Id="Rbbeca605c9bb4d79" /><Relationship Type="http://schemas.openxmlformats.org/officeDocument/2006/relationships/slide" Target="/ppt/slides/slide4.xml" Id="Rec65e098ec5e46e2" /><Relationship Type="http://schemas.openxmlformats.org/officeDocument/2006/relationships/slide" Target="/ppt/slides/slide5.xml" Id="Rc3261de3bc5f4feb" /><Relationship Type="http://schemas.openxmlformats.org/officeDocument/2006/relationships/slide" Target="/ppt/slides/slide6.xml" Id="R524b52c29f1d4de9" /><Relationship Type="http://schemas.openxmlformats.org/officeDocument/2006/relationships/slide" Target="/ppt/slides/slide7.xml" Id="Rce46e75cfd4e49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c9be5a7d2143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e70c9e4c44035" /><Relationship Type="http://schemas.openxmlformats.org/officeDocument/2006/relationships/theme" Target="/ppt/slideMasters/theme/theme1.xml" Id="R459fa773f1a547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de70c9e4c440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cf01e0b1648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05d062dd548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4ca35c40146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1906c9d5347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d19b040b34d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a8edb0cec48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3c334158148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JOV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JOV EIENDOM AS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14 496 838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14 500 124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VS 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43C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916 531 850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 EIENDOM AS</a:t>
            </a:r>
          </a:p>
        </p:txBody>
      </p:sp>
    </p:spTree>
  </p:cSld>
  <p:clrMapOvr>
    <a:masterClrMapping xmlns:a="http://schemas.openxmlformats.org/drawingml/2006/main"/>
  </p:clrMapOvr>
</p:sld>
</file>