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75fde6a42d42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2607d6aa49469d"/>
  </p:sldMasterIdLst>
  <p:sldIdLst>
    <p:sldId xmlns:r="http://schemas.openxmlformats.org/officeDocument/2006/relationships" id="256" r:id="R92a2c97afeab482e"/>
    <p:sldId xmlns:r="http://schemas.openxmlformats.org/officeDocument/2006/relationships" id="257" r:id="Reb12e1b515d94bab"/>
    <p:sldId xmlns:r="http://schemas.openxmlformats.org/officeDocument/2006/relationships" id="258" r:id="R4fb98e7ce26a484e"/>
    <p:sldId xmlns:r="http://schemas.openxmlformats.org/officeDocument/2006/relationships" id="259" r:id="R95a002a97dbf4b11"/>
    <p:sldId xmlns:r="http://schemas.openxmlformats.org/officeDocument/2006/relationships" id="260" r:id="R25bd9f3e8fe643a7"/>
    <p:sldId xmlns:r="http://schemas.openxmlformats.org/officeDocument/2006/relationships" id="261" r:id="R40a974ee36534cbf"/>
    <p:sldId xmlns:r="http://schemas.openxmlformats.org/officeDocument/2006/relationships" id="262" r:id="Ra1052afd13624c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607d6aa49469d" /><Relationship Type="http://schemas.openxmlformats.org/officeDocument/2006/relationships/slide" Target="/ppt/slides/slide1.xml" Id="R92a2c97afeab482e" /><Relationship Type="http://schemas.openxmlformats.org/officeDocument/2006/relationships/slide" Target="/ppt/slides/slide2.xml" Id="Reb12e1b515d94bab" /><Relationship Type="http://schemas.openxmlformats.org/officeDocument/2006/relationships/slide" Target="/ppt/slides/slide3.xml" Id="R4fb98e7ce26a484e" /><Relationship Type="http://schemas.openxmlformats.org/officeDocument/2006/relationships/slide" Target="/ppt/slides/slide4.xml" Id="R95a002a97dbf4b11" /><Relationship Type="http://schemas.openxmlformats.org/officeDocument/2006/relationships/slide" Target="/ppt/slides/slide5.xml" Id="R25bd9f3e8fe643a7" /><Relationship Type="http://schemas.openxmlformats.org/officeDocument/2006/relationships/slide" Target="/ppt/slides/slide6.xml" Id="R40a974ee36534cbf" /><Relationship Type="http://schemas.openxmlformats.org/officeDocument/2006/relationships/slide" Target="/ppt/slides/slide7.xml" Id="Ra1052afd13624c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6139f01cd248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a5b54cd714a31" /><Relationship Type="http://schemas.openxmlformats.org/officeDocument/2006/relationships/theme" Target="/ppt/slideMasters/theme/theme1.xml" Id="R298cfd74598342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ca5b54cd714a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62ec4b4c246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3e7ee077a4c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df6157d2a46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b4eef8b4642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a4ec6941148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d3ec7e3904c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5379d15ce44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CVH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CVH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−1 369 225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3 831 253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18 959 305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VIKERSVEEN HERHEIM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916 504 667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CVH HOLDING AS</a:t>
            </a:r>
          </a:p>
        </p:txBody>
      </p:sp>
    </p:spTree>
  </p:cSld>
  <p:clrMapOvr>
    <a:masterClrMapping xmlns:a="http://schemas.openxmlformats.org/drawingml/2006/main"/>
  </p:clrMapOvr>
</p:sld>
</file>