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889ebd90c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b2c5f82ec40f5"/>
  </p:sldMasterIdLst>
  <p:sldIdLst>
    <p:sldId xmlns:r="http://schemas.openxmlformats.org/officeDocument/2006/relationships" id="256" r:id="R7356a4897a5c493e"/>
    <p:sldId xmlns:r="http://schemas.openxmlformats.org/officeDocument/2006/relationships" id="257" r:id="Re5baa4962a1b49e2"/>
    <p:sldId xmlns:r="http://schemas.openxmlformats.org/officeDocument/2006/relationships" id="258" r:id="R6b0e31ce23084686"/>
    <p:sldId xmlns:r="http://schemas.openxmlformats.org/officeDocument/2006/relationships" id="259" r:id="Reef0c623c3694c22"/>
    <p:sldId xmlns:r="http://schemas.openxmlformats.org/officeDocument/2006/relationships" id="260" r:id="R97859fa9f4cc4b56"/>
    <p:sldId xmlns:r="http://schemas.openxmlformats.org/officeDocument/2006/relationships" id="261" r:id="Ra8ce6660087c4117"/>
    <p:sldId xmlns:r="http://schemas.openxmlformats.org/officeDocument/2006/relationships" id="262" r:id="Rd07651cbcc82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b2c5f82ec40f5" /><Relationship Type="http://schemas.openxmlformats.org/officeDocument/2006/relationships/slide" Target="/ppt/slides/slide1.xml" Id="R7356a4897a5c493e" /><Relationship Type="http://schemas.openxmlformats.org/officeDocument/2006/relationships/slide" Target="/ppt/slides/slide2.xml" Id="Re5baa4962a1b49e2" /><Relationship Type="http://schemas.openxmlformats.org/officeDocument/2006/relationships/slide" Target="/ppt/slides/slide3.xml" Id="R6b0e31ce23084686" /><Relationship Type="http://schemas.openxmlformats.org/officeDocument/2006/relationships/slide" Target="/ppt/slides/slide4.xml" Id="Reef0c623c3694c22" /><Relationship Type="http://schemas.openxmlformats.org/officeDocument/2006/relationships/slide" Target="/ppt/slides/slide5.xml" Id="R97859fa9f4cc4b56" /><Relationship Type="http://schemas.openxmlformats.org/officeDocument/2006/relationships/slide" Target="/ppt/slides/slide6.xml" Id="Ra8ce6660087c4117" /><Relationship Type="http://schemas.openxmlformats.org/officeDocument/2006/relationships/slide" Target="/ppt/slides/slide7.xml" Id="Rd07651cbcc82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d2edcfa88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338f46d845d4" /><Relationship Type="http://schemas.openxmlformats.org/officeDocument/2006/relationships/theme" Target="/ppt/slideMasters/theme/theme1.xml" Id="R2d718095cdfc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a338f46d8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c0ce0cf8d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c7b517294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4e65a8f5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04b44bf0d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02f33ec604e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859b89b7c42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a6d11ab67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72 767 456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157 031 119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