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af3781970349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69b377429c4189"/>
  </p:sldMasterIdLst>
  <p:sldIdLst>
    <p:sldId xmlns:r="http://schemas.openxmlformats.org/officeDocument/2006/relationships" id="256" r:id="Rfd2ad9c3afd548ec"/>
    <p:sldId xmlns:r="http://schemas.openxmlformats.org/officeDocument/2006/relationships" id="257" r:id="Rd9a18e570af3419e"/>
    <p:sldId xmlns:r="http://schemas.openxmlformats.org/officeDocument/2006/relationships" id="258" r:id="R809e52a5eb634384"/>
    <p:sldId xmlns:r="http://schemas.openxmlformats.org/officeDocument/2006/relationships" id="259" r:id="Re0e2e7d79d3240a4"/>
    <p:sldId xmlns:r="http://schemas.openxmlformats.org/officeDocument/2006/relationships" id="260" r:id="R2a44e909fe8a4b09"/>
    <p:sldId xmlns:r="http://schemas.openxmlformats.org/officeDocument/2006/relationships" id="261" r:id="R4cbcd26d96094998"/>
    <p:sldId xmlns:r="http://schemas.openxmlformats.org/officeDocument/2006/relationships" id="262" r:id="R9424e4caeec945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69b377429c4189" /><Relationship Type="http://schemas.openxmlformats.org/officeDocument/2006/relationships/slide" Target="/ppt/slides/slide1.xml" Id="Rfd2ad9c3afd548ec" /><Relationship Type="http://schemas.openxmlformats.org/officeDocument/2006/relationships/slide" Target="/ppt/slides/slide2.xml" Id="Rd9a18e570af3419e" /><Relationship Type="http://schemas.openxmlformats.org/officeDocument/2006/relationships/slide" Target="/ppt/slides/slide3.xml" Id="R809e52a5eb634384" /><Relationship Type="http://schemas.openxmlformats.org/officeDocument/2006/relationships/slide" Target="/ppt/slides/slide4.xml" Id="Re0e2e7d79d3240a4" /><Relationship Type="http://schemas.openxmlformats.org/officeDocument/2006/relationships/slide" Target="/ppt/slides/slide5.xml" Id="R2a44e909fe8a4b09" /><Relationship Type="http://schemas.openxmlformats.org/officeDocument/2006/relationships/slide" Target="/ppt/slides/slide6.xml" Id="R4cbcd26d96094998" /><Relationship Type="http://schemas.openxmlformats.org/officeDocument/2006/relationships/slide" Target="/ppt/slides/slide7.xml" Id="R9424e4caeec945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ae9c8fd80d41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8c63ce54a04e82" /><Relationship Type="http://schemas.openxmlformats.org/officeDocument/2006/relationships/theme" Target="/ppt/slideMasters/theme/theme1.xml" Id="Rf52d0392c3fd49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8c63ce54a04e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5b2890e7394f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5d6a9af3c947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68a59315248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5d2f7fea844a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f520feb6640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7be6278f9747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25e7651b8f48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BREMNES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BREMNES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BREMNES HOLDING AS ble etablert [år] og holder til i Mathopen.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BREMNES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BREMNES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BREMNES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502 899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502 919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BREMNES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KJERSTI BREMNES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INGE BREMNES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BREMNES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Storingavika 39H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5174 Mathopen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916 483 155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BREMNES HOLDING AS</a:t>
            </a:r>
          </a:p>
        </p:txBody>
      </p:sp>
    </p:spTree>
  </p:cSld>
  <p:clrMapOvr>
    <a:masterClrMapping xmlns:a="http://schemas.openxmlformats.org/drawingml/2006/main"/>
  </p:clrMapOvr>
</p:sld>
</file>