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7b6f92bcf4a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4e574f20f4514"/>
  </p:sldMasterIdLst>
  <p:sldIdLst>
    <p:sldId xmlns:r="http://schemas.openxmlformats.org/officeDocument/2006/relationships" id="256" r:id="Rc66ba8a363704067"/>
    <p:sldId xmlns:r="http://schemas.openxmlformats.org/officeDocument/2006/relationships" id="257" r:id="R6f3664d380954aa6"/>
    <p:sldId xmlns:r="http://schemas.openxmlformats.org/officeDocument/2006/relationships" id="258" r:id="Re39c2ddd7b044433"/>
    <p:sldId xmlns:r="http://schemas.openxmlformats.org/officeDocument/2006/relationships" id="259" r:id="R91f785dcb03245c7"/>
    <p:sldId xmlns:r="http://schemas.openxmlformats.org/officeDocument/2006/relationships" id="260" r:id="R8958f24231e64e85"/>
    <p:sldId xmlns:r="http://schemas.openxmlformats.org/officeDocument/2006/relationships" id="261" r:id="R35e6df0895c649d1"/>
    <p:sldId xmlns:r="http://schemas.openxmlformats.org/officeDocument/2006/relationships" id="262" r:id="R4d621b660b1d4b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4e574f20f4514" /><Relationship Type="http://schemas.openxmlformats.org/officeDocument/2006/relationships/slide" Target="/ppt/slides/slide1.xml" Id="Rc66ba8a363704067" /><Relationship Type="http://schemas.openxmlformats.org/officeDocument/2006/relationships/slide" Target="/ppt/slides/slide2.xml" Id="R6f3664d380954aa6" /><Relationship Type="http://schemas.openxmlformats.org/officeDocument/2006/relationships/slide" Target="/ppt/slides/slide3.xml" Id="Re39c2ddd7b044433" /><Relationship Type="http://schemas.openxmlformats.org/officeDocument/2006/relationships/slide" Target="/ppt/slides/slide4.xml" Id="R91f785dcb03245c7" /><Relationship Type="http://schemas.openxmlformats.org/officeDocument/2006/relationships/slide" Target="/ppt/slides/slide5.xml" Id="R8958f24231e64e85" /><Relationship Type="http://schemas.openxmlformats.org/officeDocument/2006/relationships/slide" Target="/ppt/slides/slide6.xml" Id="R35e6df0895c649d1" /><Relationship Type="http://schemas.openxmlformats.org/officeDocument/2006/relationships/slide" Target="/ppt/slides/slide7.xml" Id="R4d621b660b1d4b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e6dfb11a8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3763a2c734cad" /><Relationship Type="http://schemas.openxmlformats.org/officeDocument/2006/relationships/theme" Target="/ppt/slideMasters/theme/theme1.xml" Id="R0996e704e26a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f3763a2c73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127824f434f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05a2aa4e142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b23de589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6b6ac789949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a30a3187a4c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9e0972f55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23c4e723f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MASHUA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MASHUA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7 406 503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