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40194eecd04b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29bc4a7a134869"/>
  </p:sldMasterIdLst>
  <p:sldIdLst>
    <p:sldId xmlns:r="http://schemas.openxmlformats.org/officeDocument/2006/relationships" id="256" r:id="Rb57430566ab94c11"/>
    <p:sldId xmlns:r="http://schemas.openxmlformats.org/officeDocument/2006/relationships" id="257" r:id="R038f90098a9048ba"/>
    <p:sldId xmlns:r="http://schemas.openxmlformats.org/officeDocument/2006/relationships" id="258" r:id="Rcc9398de6758483c"/>
    <p:sldId xmlns:r="http://schemas.openxmlformats.org/officeDocument/2006/relationships" id="259" r:id="R2cfc9ed4011a4816"/>
    <p:sldId xmlns:r="http://schemas.openxmlformats.org/officeDocument/2006/relationships" id="260" r:id="R6d1756f2da0c4a4b"/>
    <p:sldId xmlns:r="http://schemas.openxmlformats.org/officeDocument/2006/relationships" id="261" r:id="R60b8d2ec234f4c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29bc4a7a134869" /><Relationship Type="http://schemas.openxmlformats.org/officeDocument/2006/relationships/slide" Target="/ppt/slides/slide1.xml" Id="Rb57430566ab94c11" /><Relationship Type="http://schemas.openxmlformats.org/officeDocument/2006/relationships/slide" Target="/ppt/slides/slide2.xml" Id="R038f90098a9048ba" /><Relationship Type="http://schemas.openxmlformats.org/officeDocument/2006/relationships/slide" Target="/ppt/slides/slide3.xml" Id="Rcc9398de6758483c" /><Relationship Type="http://schemas.openxmlformats.org/officeDocument/2006/relationships/slide" Target="/ppt/slides/slide4.xml" Id="R2cfc9ed4011a4816" /><Relationship Type="http://schemas.openxmlformats.org/officeDocument/2006/relationships/slide" Target="/ppt/slides/slide5.xml" Id="R6d1756f2da0c4a4b" /><Relationship Type="http://schemas.openxmlformats.org/officeDocument/2006/relationships/slide" Target="/ppt/slides/slide6.xml" Id="R60b8d2ec234f4c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835de6a0b45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5db76e8c74867" /><Relationship Type="http://schemas.openxmlformats.org/officeDocument/2006/relationships/theme" Target="/ppt/slideMasters/theme/theme1.xml" Id="R478ba150e4a74d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d5db76e8c748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45d8f3faf4d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1f4f2149d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9f47d133e44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1f738eb7e4a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83d2e28144b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0009eee3943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KVERNELAND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916 334 397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INVEST AS</a:t>
            </a:r>
          </a:p>
        </p:txBody>
      </p:sp>
    </p:spTree>
  </p:cSld>
  <p:clrMapOvr>
    <a:masterClrMapping xmlns:a="http://schemas.openxmlformats.org/drawingml/2006/main"/>
  </p:clrMapOvr>
</p:sld>
</file>