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7cc69e3b6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84dd1860d4f7c"/>
  </p:sldMasterIdLst>
  <p:sldIdLst>
    <p:sldId xmlns:r="http://schemas.openxmlformats.org/officeDocument/2006/relationships" id="256" r:id="Rfbf5a9bee8f34360"/>
    <p:sldId xmlns:r="http://schemas.openxmlformats.org/officeDocument/2006/relationships" id="257" r:id="Rd9d38260c0b646a4"/>
    <p:sldId xmlns:r="http://schemas.openxmlformats.org/officeDocument/2006/relationships" id="258" r:id="Re9a84937968c4ea2"/>
    <p:sldId xmlns:r="http://schemas.openxmlformats.org/officeDocument/2006/relationships" id="259" r:id="R4bf7fa340d7f4f7d"/>
    <p:sldId xmlns:r="http://schemas.openxmlformats.org/officeDocument/2006/relationships" id="260" r:id="R5d98e96443e54ed8"/>
    <p:sldId xmlns:r="http://schemas.openxmlformats.org/officeDocument/2006/relationships" id="261" r:id="R2de0468a3f2a4855"/>
    <p:sldId xmlns:r="http://schemas.openxmlformats.org/officeDocument/2006/relationships" id="262" r:id="R7a65be4c466f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84dd1860d4f7c" /><Relationship Type="http://schemas.openxmlformats.org/officeDocument/2006/relationships/slide" Target="/ppt/slides/slide1.xml" Id="Rfbf5a9bee8f34360" /><Relationship Type="http://schemas.openxmlformats.org/officeDocument/2006/relationships/slide" Target="/ppt/slides/slide2.xml" Id="Rd9d38260c0b646a4" /><Relationship Type="http://schemas.openxmlformats.org/officeDocument/2006/relationships/slide" Target="/ppt/slides/slide3.xml" Id="Re9a84937968c4ea2" /><Relationship Type="http://schemas.openxmlformats.org/officeDocument/2006/relationships/slide" Target="/ppt/slides/slide4.xml" Id="R4bf7fa340d7f4f7d" /><Relationship Type="http://schemas.openxmlformats.org/officeDocument/2006/relationships/slide" Target="/ppt/slides/slide5.xml" Id="R5d98e96443e54ed8" /><Relationship Type="http://schemas.openxmlformats.org/officeDocument/2006/relationships/slide" Target="/ppt/slides/slide6.xml" Id="R2de0468a3f2a4855" /><Relationship Type="http://schemas.openxmlformats.org/officeDocument/2006/relationships/slide" Target="/ppt/slides/slide7.xml" Id="R7a65be4c466f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ff8176118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c01983f874049" /><Relationship Type="http://schemas.openxmlformats.org/officeDocument/2006/relationships/theme" Target="/ppt/slideMasters/theme/theme1.xml" Id="Ra85e6f5e3294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c01983f87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7afc0368a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7fe855a9f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9bf12156c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0348804c9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efe6a556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f94065345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5e3a30ac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EIRIK THORSDAHL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Skredderplassen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ethorsdahl@gmail.com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